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4" r:id="rId7"/>
    <p:sldId id="262" r:id="rId8"/>
    <p:sldId id="261" r:id="rId9"/>
    <p:sldId id="275" r:id="rId10"/>
    <p:sldId id="274" r:id="rId11"/>
    <p:sldId id="281" r:id="rId12"/>
    <p:sldId id="283" r:id="rId13"/>
    <p:sldId id="284" r:id="rId14"/>
    <p:sldId id="282" r:id="rId15"/>
    <p:sldId id="288" r:id="rId16"/>
    <p:sldId id="285" r:id="rId17"/>
    <p:sldId id="287" r:id="rId18"/>
    <p:sldId id="286" r:id="rId19"/>
    <p:sldId id="289" r:id="rId20"/>
    <p:sldId id="292" r:id="rId21"/>
    <p:sldId id="291" r:id="rId22"/>
    <p:sldId id="293"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DD353-A131-49B4-8D41-702872301167}" v="111" dt="2020-01-28T12:24:18.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irei chairei" userId="2267aa9922003405" providerId="LiveId" clId="{092DD353-A131-49B4-8D41-702872301167}"/>
    <pc:docChg chg="undo custSel mod addSld delSld modSld sldOrd delMainMaster">
      <pc:chgData name="chairei chairei" userId="2267aa9922003405" providerId="LiveId" clId="{092DD353-A131-49B4-8D41-702872301167}" dt="2020-01-28T12:24:25.557" v="3495" actId="1076"/>
      <pc:docMkLst>
        <pc:docMk/>
      </pc:docMkLst>
      <pc:sldChg chg="addSp delSp modSp">
        <pc:chgData name="chairei chairei" userId="2267aa9922003405" providerId="LiveId" clId="{092DD353-A131-49B4-8D41-702872301167}" dt="2020-01-28T10:47:43.004" v="1730" actId="20577"/>
        <pc:sldMkLst>
          <pc:docMk/>
          <pc:sldMk cId="3738188556" sldId="257"/>
        </pc:sldMkLst>
        <pc:spChg chg="mod">
          <ac:chgData name="chairei chairei" userId="2267aa9922003405" providerId="LiveId" clId="{092DD353-A131-49B4-8D41-702872301167}" dt="2020-01-28T10:47:43.004" v="1730" actId="20577"/>
          <ac:spMkLst>
            <pc:docMk/>
            <pc:sldMk cId="3738188556" sldId="257"/>
            <ac:spMk id="3" creationId="{0A4E1504-DA90-4D98-95F8-5A26DD3D7868}"/>
          </ac:spMkLst>
        </pc:spChg>
        <pc:spChg chg="add del mod">
          <ac:chgData name="chairei chairei" userId="2267aa9922003405" providerId="LiveId" clId="{092DD353-A131-49B4-8D41-702872301167}" dt="2020-01-26T14:30:50.155" v="67" actId="11529"/>
          <ac:spMkLst>
            <pc:docMk/>
            <pc:sldMk cId="3738188556" sldId="257"/>
            <ac:spMk id="6" creationId="{44332FF8-E440-4AF3-AD1B-A7B653F43974}"/>
          </ac:spMkLst>
        </pc:spChg>
        <pc:spChg chg="add mod">
          <ac:chgData name="chairei chairei" userId="2267aa9922003405" providerId="LiveId" clId="{092DD353-A131-49B4-8D41-702872301167}" dt="2020-01-26T14:31:54.618" v="70" actId="14100"/>
          <ac:spMkLst>
            <pc:docMk/>
            <pc:sldMk cId="3738188556" sldId="257"/>
            <ac:spMk id="7" creationId="{D034EF32-9CA9-4B6E-840F-D73394679025}"/>
          </ac:spMkLst>
        </pc:spChg>
        <pc:spChg chg="add mod">
          <ac:chgData name="chairei chairei" userId="2267aa9922003405" providerId="LiveId" clId="{092DD353-A131-49B4-8D41-702872301167}" dt="2020-01-26T14:36:07.738" v="280" actId="1076"/>
          <ac:spMkLst>
            <pc:docMk/>
            <pc:sldMk cId="3738188556" sldId="257"/>
            <ac:spMk id="9" creationId="{DAD3BFB2-6D43-4518-B841-1261C49FE4EC}"/>
          </ac:spMkLst>
        </pc:spChg>
        <pc:spChg chg="add mod">
          <ac:chgData name="chairei chairei" userId="2267aa9922003405" providerId="LiveId" clId="{092DD353-A131-49B4-8D41-702872301167}" dt="2020-01-26T14:33:18.821" v="87" actId="1076"/>
          <ac:spMkLst>
            <pc:docMk/>
            <pc:sldMk cId="3738188556" sldId="257"/>
            <ac:spMk id="11" creationId="{BC2E5320-9E3A-4199-B283-DCA9A1ADB042}"/>
          </ac:spMkLst>
        </pc:spChg>
        <pc:spChg chg="add del mod">
          <ac:chgData name="chairei chairei" userId="2267aa9922003405" providerId="LiveId" clId="{092DD353-A131-49B4-8D41-702872301167}" dt="2020-01-26T14:33:12.465" v="86" actId="478"/>
          <ac:spMkLst>
            <pc:docMk/>
            <pc:sldMk cId="3738188556" sldId="257"/>
            <ac:spMk id="12" creationId="{31DDF2F4-203B-4364-B770-D88DBF26F469}"/>
          </ac:spMkLst>
        </pc:spChg>
        <pc:spChg chg="add del mod">
          <ac:chgData name="chairei chairei" userId="2267aa9922003405" providerId="LiveId" clId="{092DD353-A131-49B4-8D41-702872301167}" dt="2020-01-26T14:33:57.540" v="128" actId="478"/>
          <ac:spMkLst>
            <pc:docMk/>
            <pc:sldMk cId="3738188556" sldId="257"/>
            <ac:spMk id="13" creationId="{5240454B-F4F6-492E-BCB5-67CCF8474083}"/>
          </ac:spMkLst>
        </pc:spChg>
        <pc:spChg chg="add mod">
          <ac:chgData name="chairei chairei" userId="2267aa9922003405" providerId="LiveId" clId="{092DD353-A131-49B4-8D41-702872301167}" dt="2020-01-26T14:35:03.328" v="148" actId="1076"/>
          <ac:spMkLst>
            <pc:docMk/>
            <pc:sldMk cId="3738188556" sldId="257"/>
            <ac:spMk id="14" creationId="{5C9029DC-E683-4A4C-B32A-8327D213FC5F}"/>
          </ac:spMkLst>
        </pc:spChg>
        <pc:cxnChg chg="add del mod">
          <ac:chgData name="chairei chairei" userId="2267aa9922003405" providerId="LiveId" clId="{092DD353-A131-49B4-8D41-702872301167}" dt="2020-01-26T14:30:36.524" v="65" actId="11529"/>
          <ac:cxnSpMkLst>
            <pc:docMk/>
            <pc:sldMk cId="3738188556" sldId="257"/>
            <ac:cxnSpMk id="5" creationId="{A508EE17-F557-4310-9FC8-EB80499D9A96}"/>
          </ac:cxnSpMkLst>
        </pc:cxnChg>
      </pc:sldChg>
      <pc:sldChg chg="add del">
        <pc:chgData name="chairei chairei" userId="2267aa9922003405" providerId="LiveId" clId="{092DD353-A131-49B4-8D41-702872301167}" dt="2020-01-26T14:36:45.133" v="284" actId="2696"/>
        <pc:sldMkLst>
          <pc:docMk/>
          <pc:sldMk cId="900759483" sldId="258"/>
        </pc:sldMkLst>
      </pc:sldChg>
      <pc:sldChg chg="del delDesignElem">
        <pc:chgData name="chairei chairei" userId="2267aa9922003405" providerId="LiveId" clId="{092DD353-A131-49B4-8D41-702872301167}" dt="2020-01-26T14:36:57.329" v="288" actId="47"/>
        <pc:sldMkLst>
          <pc:docMk/>
          <pc:sldMk cId="2076077833" sldId="258"/>
        </pc:sldMkLst>
      </pc:sldChg>
      <pc:sldChg chg="addSp delSp modSp">
        <pc:chgData name="chairei chairei" userId="2267aa9922003405" providerId="LiveId" clId="{092DD353-A131-49B4-8D41-702872301167}" dt="2020-01-26T14:41:54.382" v="630" actId="1076"/>
        <pc:sldMkLst>
          <pc:docMk/>
          <pc:sldMk cId="2469041741" sldId="258"/>
        </pc:sldMkLst>
        <pc:spChg chg="mod">
          <ac:chgData name="chairei chairei" userId="2267aa9922003405" providerId="LiveId" clId="{092DD353-A131-49B4-8D41-702872301167}" dt="2020-01-26T14:37:44.131" v="324" actId="20577"/>
          <ac:spMkLst>
            <pc:docMk/>
            <pc:sldMk cId="2469041741" sldId="258"/>
            <ac:spMk id="2" creationId="{4CF05A98-D721-4124-AA98-337D661095C5}"/>
          </ac:spMkLst>
        </pc:spChg>
        <pc:spChg chg="mod">
          <ac:chgData name="chairei chairei" userId="2267aa9922003405" providerId="LiveId" clId="{092DD353-A131-49B4-8D41-702872301167}" dt="2020-01-26T14:37:09.961" v="291" actId="27636"/>
          <ac:spMkLst>
            <pc:docMk/>
            <pc:sldMk cId="2469041741" sldId="258"/>
            <ac:spMk id="3" creationId="{0A4E1504-DA90-4D98-95F8-5A26DD3D7868}"/>
          </ac:spMkLst>
        </pc:spChg>
        <pc:spChg chg="add mod">
          <ac:chgData name="chairei chairei" userId="2267aa9922003405" providerId="LiveId" clId="{092DD353-A131-49B4-8D41-702872301167}" dt="2020-01-26T14:40:01.847" v="495" actId="14100"/>
          <ac:spMkLst>
            <pc:docMk/>
            <pc:sldMk cId="2469041741" sldId="258"/>
            <ac:spMk id="4" creationId="{3F86B372-229A-438E-A5AC-0B3147259894}"/>
          </ac:spMkLst>
        </pc:spChg>
        <pc:spChg chg="add mod">
          <ac:chgData name="chairei chairei" userId="2267aa9922003405" providerId="LiveId" clId="{092DD353-A131-49B4-8D41-702872301167}" dt="2020-01-26T14:40:14.595" v="499" actId="1076"/>
          <ac:spMkLst>
            <pc:docMk/>
            <pc:sldMk cId="2469041741" sldId="258"/>
            <ac:spMk id="5" creationId="{0D246FE3-85A7-4F24-B8AD-0FD56902B9AD}"/>
          </ac:spMkLst>
        </pc:spChg>
        <pc:spChg chg="add mod">
          <ac:chgData name="chairei chairei" userId="2267aa9922003405" providerId="LiveId" clId="{092DD353-A131-49B4-8D41-702872301167}" dt="2020-01-26T14:41:54.382" v="630" actId="1076"/>
          <ac:spMkLst>
            <pc:docMk/>
            <pc:sldMk cId="2469041741" sldId="258"/>
            <ac:spMk id="6" creationId="{9ECBA206-1313-49C6-A636-D5F58B6DAAEE}"/>
          </ac:spMkLst>
        </pc:spChg>
        <pc:spChg chg="del">
          <ac:chgData name="chairei chairei" userId="2267aa9922003405" providerId="LiveId" clId="{092DD353-A131-49B4-8D41-702872301167}" dt="2020-01-26T14:37:15.672" v="297" actId="478"/>
          <ac:spMkLst>
            <pc:docMk/>
            <pc:sldMk cId="2469041741" sldId="258"/>
            <ac:spMk id="7" creationId="{D034EF32-9CA9-4B6E-840F-D73394679025}"/>
          </ac:spMkLst>
        </pc:spChg>
        <pc:spChg chg="del">
          <ac:chgData name="chairei chairei" userId="2267aa9922003405" providerId="LiveId" clId="{092DD353-A131-49B4-8D41-702872301167}" dt="2020-01-26T14:37:13.956" v="294" actId="478"/>
          <ac:spMkLst>
            <pc:docMk/>
            <pc:sldMk cId="2469041741" sldId="258"/>
            <ac:spMk id="9" creationId="{DAD3BFB2-6D43-4518-B841-1261C49FE4EC}"/>
          </ac:spMkLst>
        </pc:spChg>
        <pc:spChg chg="del">
          <ac:chgData name="chairei chairei" userId="2267aa9922003405" providerId="LiveId" clId="{092DD353-A131-49B4-8D41-702872301167}" dt="2020-01-26T14:37:17.212" v="298" actId="478"/>
          <ac:spMkLst>
            <pc:docMk/>
            <pc:sldMk cId="2469041741" sldId="258"/>
            <ac:spMk id="11" creationId="{BC2E5320-9E3A-4199-B283-DCA9A1ADB042}"/>
          </ac:spMkLst>
        </pc:spChg>
        <pc:spChg chg="del mod">
          <ac:chgData name="chairei chairei" userId="2267aa9922003405" providerId="LiveId" clId="{092DD353-A131-49B4-8D41-702872301167}" dt="2020-01-26T14:37:13.971" v="296"/>
          <ac:spMkLst>
            <pc:docMk/>
            <pc:sldMk cId="2469041741" sldId="258"/>
            <ac:spMk id="14" creationId="{5C9029DC-E683-4A4C-B32A-8327D213FC5F}"/>
          </ac:spMkLst>
        </pc:spChg>
      </pc:sldChg>
      <pc:sldChg chg="del delDesignElem">
        <pc:chgData name="chairei chairei" userId="2267aa9922003405" providerId="LiveId" clId="{092DD353-A131-49B4-8D41-702872301167}" dt="2020-01-26T14:36:50.029" v="286" actId="47"/>
        <pc:sldMkLst>
          <pc:docMk/>
          <pc:sldMk cId="3860906142" sldId="258"/>
        </pc:sldMkLst>
      </pc:sldChg>
      <pc:sldChg chg="add del">
        <pc:chgData name="chairei chairei" userId="2267aa9922003405" providerId="LiveId" clId="{092DD353-A131-49B4-8D41-702872301167}" dt="2020-01-26T14:36:37.931" v="283" actId="47"/>
        <pc:sldMkLst>
          <pc:docMk/>
          <pc:sldMk cId="2003273471" sldId="259"/>
        </pc:sldMkLst>
      </pc:sldChg>
      <pc:sldChg chg="addSp delSp modSp add ord delAnim modAnim">
        <pc:chgData name="chairei chairei" userId="2267aa9922003405" providerId="LiveId" clId="{092DD353-A131-49B4-8D41-702872301167}" dt="2020-01-28T10:57:24.664" v="1737" actId="478"/>
        <pc:sldMkLst>
          <pc:docMk/>
          <pc:sldMk cId="3434259790" sldId="259"/>
        </pc:sldMkLst>
        <pc:spChg chg="mod">
          <ac:chgData name="chairei chairei" userId="2267aa9922003405" providerId="LiveId" clId="{092DD353-A131-49B4-8D41-702872301167}" dt="2020-01-28T10:24:08.624" v="1243" actId="26606"/>
          <ac:spMkLst>
            <pc:docMk/>
            <pc:sldMk cId="3434259790" sldId="259"/>
            <ac:spMk id="2" creationId="{4CF05A98-D721-4124-AA98-337D661095C5}"/>
          </ac:spMkLst>
        </pc:spChg>
        <pc:spChg chg="mod">
          <ac:chgData name="chairei chairei" userId="2267aa9922003405" providerId="LiveId" clId="{092DD353-A131-49B4-8D41-702872301167}" dt="2020-01-28T10:24:08.624" v="1243" actId="26606"/>
          <ac:spMkLst>
            <pc:docMk/>
            <pc:sldMk cId="3434259790" sldId="259"/>
            <ac:spMk id="3" creationId="{0A4E1504-DA90-4D98-95F8-5A26DD3D7868}"/>
          </ac:spMkLst>
        </pc:spChg>
        <pc:spChg chg="add del mod ord">
          <ac:chgData name="chairei chairei" userId="2267aa9922003405" providerId="LiveId" clId="{092DD353-A131-49B4-8D41-702872301167}" dt="2020-01-28T10:24:15.796" v="1245"/>
          <ac:spMkLst>
            <pc:docMk/>
            <pc:sldMk cId="3434259790" sldId="259"/>
            <ac:spMk id="4" creationId="{464C3EDC-9E5E-47ED-9F35-5EFD3C9FF24B}"/>
          </ac:spMkLst>
        </pc:spChg>
        <pc:spChg chg="add del mod">
          <ac:chgData name="chairei chairei" userId="2267aa9922003405" providerId="LiveId" clId="{092DD353-A131-49B4-8D41-702872301167}" dt="2020-01-28T10:29:49.404" v="1283"/>
          <ac:spMkLst>
            <pc:docMk/>
            <pc:sldMk cId="3434259790" sldId="259"/>
            <ac:spMk id="7" creationId="{03D95CEC-9F3B-4816-9822-39F3109260F7}"/>
          </ac:spMkLst>
        </pc:spChg>
        <pc:spChg chg="add del">
          <ac:chgData name="chairei chairei" userId="2267aa9922003405" providerId="LiveId" clId="{092DD353-A131-49B4-8D41-702872301167}" dt="2020-01-28T10:24:08.624" v="1243" actId="26606"/>
          <ac:spMkLst>
            <pc:docMk/>
            <pc:sldMk cId="3434259790" sldId="259"/>
            <ac:spMk id="8" creationId="{4351DFE5-F63D-4BE0-BDA9-E3EB88F01AA5}"/>
          </ac:spMkLst>
        </pc:spChg>
        <pc:spChg chg="add mod">
          <ac:chgData name="chairei chairei" userId="2267aa9922003405" providerId="LiveId" clId="{092DD353-A131-49B4-8D41-702872301167}" dt="2020-01-28T10:34:28.744" v="1659" actId="20577"/>
          <ac:spMkLst>
            <pc:docMk/>
            <pc:sldMk cId="3434259790" sldId="259"/>
            <ac:spMk id="9" creationId="{094020F9-F5C8-42CB-9920-30961173EF5F}"/>
          </ac:spMkLst>
        </pc:spChg>
        <pc:spChg chg="add mod">
          <ac:chgData name="chairei chairei" userId="2267aa9922003405" providerId="LiveId" clId="{092DD353-A131-49B4-8D41-702872301167}" dt="2020-01-28T10:34:15.954" v="1655" actId="1076"/>
          <ac:spMkLst>
            <pc:docMk/>
            <pc:sldMk cId="3434259790" sldId="259"/>
            <ac:spMk id="11" creationId="{AC1B8B77-79C6-46BE-8026-999360D88E3F}"/>
          </ac:spMkLst>
        </pc:spChg>
        <pc:spChg chg="add mod">
          <ac:chgData name="chairei chairei" userId="2267aa9922003405" providerId="LiveId" clId="{092DD353-A131-49B4-8D41-702872301167}" dt="2020-01-28T10:34:21.294" v="1656" actId="1076"/>
          <ac:spMkLst>
            <pc:docMk/>
            <pc:sldMk cId="3434259790" sldId="259"/>
            <ac:spMk id="12" creationId="{B6B26A03-D431-4172-8ACE-E896BFE10446}"/>
          </ac:spMkLst>
        </pc:spChg>
        <pc:spChg chg="add mod ord">
          <ac:chgData name="chairei chairei" userId="2267aa9922003405" providerId="LiveId" clId="{092DD353-A131-49B4-8D41-702872301167}" dt="2020-01-28T10:34:26.064" v="1657" actId="1076"/>
          <ac:spMkLst>
            <pc:docMk/>
            <pc:sldMk cId="3434259790" sldId="259"/>
            <ac:spMk id="13" creationId="{584BAA73-5BE5-4F78-B72E-040FE5E41972}"/>
          </ac:spMkLst>
        </pc:spChg>
        <pc:spChg chg="add del mod">
          <ac:chgData name="chairei chairei" userId="2267aa9922003405" providerId="LiveId" clId="{092DD353-A131-49B4-8D41-702872301167}" dt="2020-01-28T10:57:21.844" v="1736" actId="478"/>
          <ac:spMkLst>
            <pc:docMk/>
            <pc:sldMk cId="3434259790" sldId="259"/>
            <ac:spMk id="14" creationId="{44638905-4EC3-4450-ABC9-8C725D4C8E32}"/>
          </ac:spMkLst>
        </pc:spChg>
        <pc:spChg chg="add mod">
          <ac:chgData name="chairei chairei" userId="2267aa9922003405" providerId="LiveId" clId="{092DD353-A131-49B4-8D41-702872301167}" dt="2020-01-28T10:35:28.714" v="1671" actId="1076"/>
          <ac:spMkLst>
            <pc:docMk/>
            <pc:sldMk cId="3434259790" sldId="259"/>
            <ac:spMk id="15" creationId="{AC360CD0-5B25-447E-BE4E-84A736DCCC4D}"/>
          </ac:spMkLst>
        </pc:spChg>
        <pc:spChg chg="add mod">
          <ac:chgData name="chairei chairei" userId="2267aa9922003405" providerId="LiveId" clId="{092DD353-A131-49B4-8D41-702872301167}" dt="2020-01-28T10:35:00.334" v="1665" actId="14100"/>
          <ac:spMkLst>
            <pc:docMk/>
            <pc:sldMk cId="3434259790" sldId="259"/>
            <ac:spMk id="16" creationId="{8CF4845F-6C38-4913-BADA-956D884D4BD1}"/>
          </ac:spMkLst>
        </pc:spChg>
        <pc:spChg chg="add mod">
          <ac:chgData name="chairei chairei" userId="2267aa9922003405" providerId="LiveId" clId="{092DD353-A131-49B4-8D41-702872301167}" dt="2020-01-28T10:35:24.794" v="1670" actId="14100"/>
          <ac:spMkLst>
            <pc:docMk/>
            <pc:sldMk cId="3434259790" sldId="259"/>
            <ac:spMk id="17" creationId="{BD1DE5A8-E733-40C0-AA2A-F8B2F391A0CE}"/>
          </ac:spMkLst>
        </pc:spChg>
        <pc:spChg chg="add del mod">
          <ac:chgData name="chairei chairei" userId="2267aa9922003405" providerId="LiveId" clId="{092DD353-A131-49B4-8D41-702872301167}" dt="2020-01-28T10:57:24.664" v="1737" actId="478"/>
          <ac:spMkLst>
            <pc:docMk/>
            <pc:sldMk cId="3434259790" sldId="259"/>
            <ac:spMk id="18" creationId="{CC656BA2-803D-4FB6-97FB-EB4A7ADF20C1}"/>
          </ac:spMkLst>
        </pc:spChg>
        <pc:spChg chg="add del mod">
          <ac:chgData name="chairei chairei" userId="2267aa9922003405" providerId="LiveId" clId="{092DD353-A131-49B4-8D41-702872301167}" dt="2020-01-28T10:57:21.844" v="1736" actId="478"/>
          <ac:spMkLst>
            <pc:docMk/>
            <pc:sldMk cId="3434259790" sldId="259"/>
            <ac:spMk id="19" creationId="{CC154451-A8E1-44E3-8361-527B4586CF0B}"/>
          </ac:spMkLst>
        </pc:spChg>
        <pc:picChg chg="add del mod">
          <ac:chgData name="chairei chairei" userId="2267aa9922003405" providerId="LiveId" clId="{092DD353-A131-49B4-8D41-702872301167}" dt="2020-01-28T10:25:20.524" v="1257" actId="478"/>
          <ac:picMkLst>
            <pc:docMk/>
            <pc:sldMk cId="3434259790" sldId="259"/>
            <ac:picMk id="5" creationId="{E29CEA62-73DA-4789-8E7B-BB31ACD096DC}"/>
          </ac:picMkLst>
        </pc:picChg>
        <pc:picChg chg="add del mod">
          <ac:chgData name="chairei chairei" userId="2267aa9922003405" providerId="LiveId" clId="{092DD353-A131-49B4-8D41-702872301167}" dt="2020-01-28T10:29:49.404" v="1281" actId="478"/>
          <ac:picMkLst>
            <pc:docMk/>
            <pc:sldMk cId="3434259790" sldId="259"/>
            <ac:picMk id="6" creationId="{5FA06CC2-3D86-4196-AB11-224687740F3F}"/>
          </ac:picMkLst>
        </pc:picChg>
        <pc:picChg chg="add del">
          <ac:chgData name="chairei chairei" userId="2267aa9922003405" providerId="LiveId" clId="{092DD353-A131-49B4-8D41-702872301167}" dt="2020-01-28T10:24:08.624" v="1243" actId="26606"/>
          <ac:picMkLst>
            <pc:docMk/>
            <pc:sldMk cId="3434259790" sldId="259"/>
            <ac:picMk id="10" creationId="{3AA16612-ACD2-4A16-8F2B-4514FD6BF28F}"/>
          </ac:picMkLst>
        </pc:picChg>
      </pc:sldChg>
      <pc:sldChg chg="addSp modSp add">
        <pc:chgData name="chairei chairei" userId="2267aa9922003405" providerId="LiveId" clId="{092DD353-A131-49B4-8D41-702872301167}" dt="2020-01-28T10:55:35.044" v="1735" actId="20577"/>
        <pc:sldMkLst>
          <pc:docMk/>
          <pc:sldMk cId="3353696001" sldId="260"/>
        </pc:sldMkLst>
        <pc:spChg chg="mod">
          <ac:chgData name="chairei chairei" userId="2267aa9922003405" providerId="LiveId" clId="{092DD353-A131-49B4-8D41-702872301167}" dt="2020-01-26T14:43:01.425" v="646" actId="20577"/>
          <ac:spMkLst>
            <pc:docMk/>
            <pc:sldMk cId="3353696001" sldId="260"/>
            <ac:spMk id="2" creationId="{4CF05A98-D721-4124-AA98-337D661095C5}"/>
          </ac:spMkLst>
        </pc:spChg>
        <pc:spChg chg="add mod">
          <ac:chgData name="chairei chairei" userId="2267aa9922003405" providerId="LiveId" clId="{092DD353-A131-49B4-8D41-702872301167}" dt="2020-01-28T10:55:35.044" v="1735" actId="20577"/>
          <ac:spMkLst>
            <pc:docMk/>
            <pc:sldMk cId="3353696001" sldId="260"/>
            <ac:spMk id="4" creationId="{57CC1683-11BB-40D1-BA16-0D9C56AC9506}"/>
          </ac:spMkLst>
        </pc:spChg>
      </pc:sldChg>
      <pc:sldChg chg="addSp delSp modSp add">
        <pc:chgData name="chairei chairei" userId="2267aa9922003405" providerId="LiveId" clId="{092DD353-A131-49B4-8D41-702872301167}" dt="2020-01-28T11:48:13.734" v="2280" actId="1076"/>
        <pc:sldMkLst>
          <pc:docMk/>
          <pc:sldMk cId="1351350999" sldId="261"/>
        </pc:sldMkLst>
        <pc:spChg chg="mod">
          <ac:chgData name="chairei chairei" userId="2267aa9922003405" providerId="LiveId" clId="{092DD353-A131-49B4-8D41-702872301167}" dt="2020-01-28T11:34:47.793" v="1751" actId="20577"/>
          <ac:spMkLst>
            <pc:docMk/>
            <pc:sldMk cId="1351350999" sldId="261"/>
            <ac:spMk id="2" creationId="{4CF05A98-D721-4124-AA98-337D661095C5}"/>
          </ac:spMkLst>
        </pc:spChg>
        <pc:spChg chg="add mod">
          <ac:chgData name="chairei chairei" userId="2267aa9922003405" providerId="LiveId" clId="{092DD353-A131-49B4-8D41-702872301167}" dt="2020-01-28T11:48:13.734" v="2280" actId="1076"/>
          <ac:spMkLst>
            <pc:docMk/>
            <pc:sldMk cId="1351350999" sldId="261"/>
            <ac:spMk id="5" creationId="{00FF1302-3265-4091-B08C-295697B9705C}"/>
          </ac:spMkLst>
        </pc:spChg>
        <pc:picChg chg="add del mod">
          <ac:chgData name="chairei chairei" userId="2267aa9922003405" providerId="LiveId" clId="{092DD353-A131-49B4-8D41-702872301167}" dt="2020-01-28T11:47:13.403" v="2198" actId="478"/>
          <ac:picMkLst>
            <pc:docMk/>
            <pc:sldMk cId="1351350999" sldId="261"/>
            <ac:picMk id="4" creationId="{23E96293-6237-4487-8B87-7A60B42ACF0E}"/>
          </ac:picMkLst>
        </pc:picChg>
      </pc:sldChg>
      <pc:sldChg chg="addSp modSp add">
        <pc:chgData name="chairei chairei" userId="2267aa9922003405" providerId="LiveId" clId="{092DD353-A131-49B4-8D41-702872301167}" dt="2020-01-28T12:01:37.304" v="3289" actId="20577"/>
        <pc:sldMkLst>
          <pc:docMk/>
          <pc:sldMk cId="1347178693" sldId="262"/>
        </pc:sldMkLst>
        <pc:spChg chg="mod">
          <ac:chgData name="chairei chairei" userId="2267aa9922003405" providerId="LiveId" clId="{092DD353-A131-49B4-8D41-702872301167}" dt="2020-01-28T12:01:37.304" v="3289" actId="20577"/>
          <ac:spMkLst>
            <pc:docMk/>
            <pc:sldMk cId="1347178693" sldId="262"/>
            <ac:spMk id="2" creationId="{4CF05A98-D721-4124-AA98-337D661095C5}"/>
          </ac:spMkLst>
        </pc:spChg>
        <pc:picChg chg="add mod modCrop">
          <ac:chgData name="chairei chairei" userId="2267aa9922003405" providerId="LiveId" clId="{092DD353-A131-49B4-8D41-702872301167}" dt="2020-01-28T11:34:10.293" v="1741" actId="14100"/>
          <ac:picMkLst>
            <pc:docMk/>
            <pc:sldMk cId="1347178693" sldId="262"/>
            <ac:picMk id="4" creationId="{5F40F72E-A143-4B43-9549-559FBCBBC59B}"/>
          </ac:picMkLst>
        </pc:picChg>
      </pc:sldChg>
      <pc:sldChg chg="addSp delSp modSp add del ord">
        <pc:chgData name="chairei chairei" userId="2267aa9922003405" providerId="LiveId" clId="{092DD353-A131-49B4-8D41-702872301167}" dt="2020-01-28T11:37:09.648" v="1771" actId="2696"/>
        <pc:sldMkLst>
          <pc:docMk/>
          <pc:sldMk cId="878307050" sldId="263"/>
        </pc:sldMkLst>
        <pc:spChg chg="add del mod">
          <ac:chgData name="chairei chairei" userId="2267aa9922003405" providerId="LiveId" clId="{092DD353-A131-49B4-8D41-702872301167}" dt="2020-01-28T11:37:07.584" v="1770"/>
          <ac:spMkLst>
            <pc:docMk/>
            <pc:sldMk cId="878307050" sldId="263"/>
            <ac:spMk id="5" creationId="{BE4B7D16-3FA6-4D1F-8E2A-B3B32EFC591A}"/>
          </ac:spMkLst>
        </pc:spChg>
        <pc:picChg chg="add del mod">
          <ac:chgData name="chairei chairei" userId="2267aa9922003405" providerId="LiveId" clId="{092DD353-A131-49B4-8D41-702872301167}" dt="2020-01-28T10:26:20.604" v="1267" actId="21"/>
          <ac:picMkLst>
            <pc:docMk/>
            <pc:sldMk cId="878307050" sldId="263"/>
            <ac:picMk id="4" creationId="{BA682F93-DBDB-464D-8C45-B0E4EF6C7EDF}"/>
          </ac:picMkLst>
        </pc:picChg>
      </pc:sldChg>
      <pc:sldChg chg="addSp modSp add">
        <pc:chgData name="chairei chairei" userId="2267aa9922003405" providerId="LiveId" clId="{092DD353-A131-49B4-8D41-702872301167}" dt="2020-01-28T10:25:50.884" v="1265" actId="14100"/>
        <pc:sldMkLst>
          <pc:docMk/>
          <pc:sldMk cId="3071512393" sldId="264"/>
        </pc:sldMkLst>
        <pc:picChg chg="add mod">
          <ac:chgData name="chairei chairei" userId="2267aa9922003405" providerId="LiveId" clId="{092DD353-A131-49B4-8D41-702872301167}" dt="2020-01-28T10:25:50.884" v="1265" actId="14100"/>
          <ac:picMkLst>
            <pc:docMk/>
            <pc:sldMk cId="3071512393" sldId="264"/>
            <ac:picMk id="2" creationId="{087F2C1E-922C-455A-A832-7984755C3A0E}"/>
          </ac:picMkLst>
        </pc:picChg>
      </pc:sldChg>
      <pc:sldChg chg="addSp modSp add del ord">
        <pc:chgData name="chairei chairei" userId="2267aa9922003405" providerId="LiveId" clId="{092DD353-A131-49B4-8D41-702872301167}" dt="2020-01-28T12:01:16.737" v="3252" actId="47"/>
        <pc:sldMkLst>
          <pc:docMk/>
          <pc:sldMk cId="4223612752" sldId="265"/>
        </pc:sldMkLst>
        <pc:picChg chg="add mod">
          <ac:chgData name="chairei chairei" userId="2267aa9922003405" providerId="LiveId" clId="{092DD353-A131-49B4-8D41-702872301167}" dt="2020-01-28T10:26:39.204" v="1273" actId="1076"/>
          <ac:picMkLst>
            <pc:docMk/>
            <pc:sldMk cId="4223612752" sldId="265"/>
            <ac:picMk id="2" creationId="{3769C074-4B02-452D-9E97-9B5A35EC3D30}"/>
          </ac:picMkLst>
        </pc:picChg>
      </pc:sldChg>
      <pc:sldChg chg="delSp modSp del">
        <pc:chgData name="chairei chairei" userId="2267aa9922003405" providerId="LiveId" clId="{092DD353-A131-49B4-8D41-702872301167}" dt="2020-01-28T11:37:27.548" v="1774" actId="2696"/>
        <pc:sldMkLst>
          <pc:docMk/>
          <pc:sldMk cId="3113578993" sldId="273"/>
        </pc:sldMkLst>
        <pc:spChg chg="del mod">
          <ac:chgData name="chairei chairei" userId="2267aa9922003405" providerId="LiveId" clId="{092DD353-A131-49B4-8D41-702872301167}" dt="2020-01-28T11:35:53.153" v="1759" actId="478"/>
          <ac:spMkLst>
            <pc:docMk/>
            <pc:sldMk cId="3113578993" sldId="273"/>
            <ac:spMk id="2" creationId="{F516D0C6-CD62-4C6A-8E7B-CCDF8CB4FF3B}"/>
          </ac:spMkLst>
        </pc:spChg>
        <pc:spChg chg="del mod">
          <ac:chgData name="chairei chairei" userId="2267aa9922003405" providerId="LiveId" clId="{092DD353-A131-49B4-8D41-702872301167}" dt="2020-01-28T11:35:41.743" v="1755" actId="478"/>
          <ac:spMkLst>
            <pc:docMk/>
            <pc:sldMk cId="3113578993" sldId="273"/>
            <ac:spMk id="3" creationId="{5585F43B-9F79-428B-8638-E9E65F833AA6}"/>
          </ac:spMkLst>
        </pc:spChg>
        <pc:spChg chg="mod">
          <ac:chgData name="chairei chairei" userId="2267aa9922003405" providerId="LiveId" clId="{092DD353-A131-49B4-8D41-702872301167}" dt="2020-01-28T11:37:13.729" v="1772" actId="1076"/>
          <ac:spMkLst>
            <pc:docMk/>
            <pc:sldMk cId="3113578993" sldId="273"/>
            <ac:spMk id="6" creationId="{82B9FD89-1F42-4DBD-8744-531DD06A17A4}"/>
          </ac:spMkLst>
        </pc:spChg>
        <pc:spChg chg="mod">
          <ac:chgData name="chairei chairei" userId="2267aa9922003405" providerId="LiveId" clId="{092DD353-A131-49B4-8D41-702872301167}" dt="2020-01-28T11:37:19.204" v="1773" actId="1076"/>
          <ac:spMkLst>
            <pc:docMk/>
            <pc:sldMk cId="3113578993" sldId="273"/>
            <ac:spMk id="8" creationId="{F310B32F-DF9B-41C2-A14E-E18EC72794F3}"/>
          </ac:spMkLst>
        </pc:spChg>
        <pc:picChg chg="del">
          <ac:chgData name="chairei chairei" userId="2267aa9922003405" providerId="LiveId" clId="{092DD353-A131-49B4-8D41-702872301167}" dt="2020-01-28T11:35:37.744" v="1752" actId="478"/>
          <ac:picMkLst>
            <pc:docMk/>
            <pc:sldMk cId="3113578993" sldId="273"/>
            <ac:picMk id="4" creationId="{28B540AE-9807-4D96-A959-435FF7BD5225}"/>
          </ac:picMkLst>
        </pc:picChg>
      </pc:sldChg>
      <pc:sldChg chg="addSp modSp add ord">
        <pc:chgData name="chairei chairei" userId="2267aa9922003405" providerId="LiveId" clId="{092DD353-A131-49B4-8D41-702872301167}" dt="2020-01-28T11:42:42.224" v="1845" actId="20577"/>
        <pc:sldMkLst>
          <pc:docMk/>
          <pc:sldMk cId="282978453" sldId="274"/>
        </pc:sldMkLst>
        <pc:spChg chg="mod">
          <ac:chgData name="chairei chairei" userId="2267aa9922003405" providerId="LiveId" clId="{092DD353-A131-49B4-8D41-702872301167}" dt="2020-01-28T11:42:42.224" v="1845" actId="20577"/>
          <ac:spMkLst>
            <pc:docMk/>
            <pc:sldMk cId="282978453" sldId="274"/>
            <ac:spMk id="2" creationId="{4CF05A98-D721-4124-AA98-337D661095C5}"/>
          </ac:spMkLst>
        </pc:spChg>
        <pc:picChg chg="add mod modCrop">
          <ac:chgData name="chairei chairei" userId="2267aa9922003405" providerId="LiveId" clId="{092DD353-A131-49B4-8D41-702872301167}" dt="2020-01-28T11:41:44.354" v="1796" actId="14100"/>
          <ac:picMkLst>
            <pc:docMk/>
            <pc:sldMk cId="282978453" sldId="274"/>
            <ac:picMk id="4" creationId="{BD0C9555-F3C5-483A-B5E3-607F163AA143}"/>
          </ac:picMkLst>
        </pc:picChg>
      </pc:sldChg>
      <pc:sldChg chg="addSp delSp modSp add ord">
        <pc:chgData name="chairei chairei" userId="2267aa9922003405" providerId="LiveId" clId="{092DD353-A131-49B4-8D41-702872301167}" dt="2020-01-28T11:56:58.513" v="3217" actId="11529"/>
        <pc:sldMkLst>
          <pc:docMk/>
          <pc:sldMk cId="2470327461" sldId="275"/>
        </pc:sldMkLst>
        <pc:spChg chg="mod">
          <ac:chgData name="chairei chairei" userId="2267aa9922003405" providerId="LiveId" clId="{092DD353-A131-49B4-8D41-702872301167}" dt="2020-01-28T11:48:51.584" v="2324" actId="20577"/>
          <ac:spMkLst>
            <pc:docMk/>
            <pc:sldMk cId="2470327461" sldId="275"/>
            <ac:spMk id="2" creationId="{4CF05A98-D721-4124-AA98-337D661095C5}"/>
          </ac:spMkLst>
        </pc:spChg>
        <pc:spChg chg="add mod">
          <ac:chgData name="chairei chairei" userId="2267aa9922003405" providerId="LiveId" clId="{092DD353-A131-49B4-8D41-702872301167}" dt="2020-01-28T11:56:12.004" v="3211" actId="1076"/>
          <ac:spMkLst>
            <pc:docMk/>
            <pc:sldMk cId="2470327461" sldId="275"/>
            <ac:spMk id="6" creationId="{68367141-29F4-4109-ACF2-2915FC618345}"/>
          </ac:spMkLst>
        </pc:spChg>
        <pc:spChg chg="add mod">
          <ac:chgData name="chairei chairei" userId="2267aa9922003405" providerId="LiveId" clId="{092DD353-A131-49B4-8D41-702872301167}" dt="2020-01-28T11:56:28.153" v="3214" actId="20577"/>
          <ac:spMkLst>
            <pc:docMk/>
            <pc:sldMk cId="2470327461" sldId="275"/>
            <ac:spMk id="7" creationId="{1B60901E-7DE5-4242-8AC7-315B5F2BE9CF}"/>
          </ac:spMkLst>
        </pc:spChg>
        <pc:spChg chg="add del mod">
          <ac:chgData name="chairei chairei" userId="2267aa9922003405" providerId="LiveId" clId="{092DD353-A131-49B4-8D41-702872301167}" dt="2020-01-28T11:56:49.244" v="3216" actId="478"/>
          <ac:spMkLst>
            <pc:docMk/>
            <pc:sldMk cId="2470327461" sldId="275"/>
            <ac:spMk id="9" creationId="{D6FF2603-149C-4D3F-8E62-A2AD279CEF6A}"/>
          </ac:spMkLst>
        </pc:spChg>
        <pc:spChg chg="add mod">
          <ac:chgData name="chairei chairei" userId="2267aa9922003405" providerId="LiveId" clId="{092DD353-A131-49B4-8D41-702872301167}" dt="2020-01-28T11:56:58.513" v="3217" actId="11529"/>
          <ac:spMkLst>
            <pc:docMk/>
            <pc:sldMk cId="2470327461" sldId="275"/>
            <ac:spMk id="11" creationId="{1336C836-AA10-476D-B50D-6DA627429EA3}"/>
          </ac:spMkLst>
        </pc:spChg>
        <pc:picChg chg="add del mod">
          <ac:chgData name="chairei chairei" userId="2267aa9922003405" providerId="LiveId" clId="{092DD353-A131-49B4-8D41-702872301167}" dt="2020-01-28T11:40:02.023" v="1783" actId="478"/>
          <ac:picMkLst>
            <pc:docMk/>
            <pc:sldMk cId="2470327461" sldId="275"/>
            <ac:picMk id="4" creationId="{3FDF262E-C615-4DC3-B3D0-EC3281AC1125}"/>
          </ac:picMkLst>
        </pc:picChg>
        <pc:picChg chg="add del mod">
          <ac:chgData name="chairei chairei" userId="2267aa9922003405" providerId="LiveId" clId="{092DD353-A131-49B4-8D41-702872301167}" dt="2020-01-28T11:54:05.913" v="3149" actId="478"/>
          <ac:picMkLst>
            <pc:docMk/>
            <pc:sldMk cId="2470327461" sldId="275"/>
            <ac:picMk id="5" creationId="{E09251A9-25B3-4B90-8472-4B2B0027E496}"/>
          </ac:picMkLst>
        </pc:picChg>
      </pc:sldChg>
      <pc:sldChg chg="modSp add del ord">
        <pc:chgData name="chairei chairei" userId="2267aa9922003405" providerId="LiveId" clId="{092DD353-A131-49B4-8D41-702872301167}" dt="2020-01-28T11:48:35.483" v="2289" actId="2696"/>
        <pc:sldMkLst>
          <pc:docMk/>
          <pc:sldMk cId="3062358310" sldId="280"/>
        </pc:sldMkLst>
        <pc:spChg chg="mod">
          <ac:chgData name="chairei chairei" userId="2267aa9922003405" providerId="LiveId" clId="{092DD353-A131-49B4-8D41-702872301167}" dt="2020-01-28T11:40:36.584" v="1785" actId="1076"/>
          <ac:spMkLst>
            <pc:docMk/>
            <pc:sldMk cId="3062358310" sldId="280"/>
            <ac:spMk id="27" creationId="{DA565436-7D0F-43F4-8967-507C7043CC11}"/>
          </ac:spMkLst>
        </pc:spChg>
        <pc:spChg chg="mod">
          <ac:chgData name="chairei chairei" userId="2267aa9922003405" providerId="LiveId" clId="{092DD353-A131-49B4-8D41-702872301167}" dt="2020-01-28T11:40:40.383" v="1786" actId="1076"/>
          <ac:spMkLst>
            <pc:docMk/>
            <pc:sldMk cId="3062358310" sldId="280"/>
            <ac:spMk id="28" creationId="{30C29046-7217-47EB-A409-24C20606C92A}"/>
          </ac:spMkLst>
        </pc:spChg>
      </pc:sldChg>
      <pc:sldChg chg="addSp modSp add ord">
        <pc:chgData name="chairei chairei" userId="2267aa9922003405" providerId="LiveId" clId="{092DD353-A131-49B4-8D41-702872301167}" dt="2020-01-28T12:00:14.553" v="3241" actId="1076"/>
        <pc:sldMkLst>
          <pc:docMk/>
          <pc:sldMk cId="8287358" sldId="281"/>
        </pc:sldMkLst>
        <pc:spChg chg="mod">
          <ac:chgData name="chairei chairei" userId="2267aa9922003405" providerId="LiveId" clId="{092DD353-A131-49B4-8D41-702872301167}" dt="2020-01-28T11:57:44.278" v="3228" actId="20577"/>
          <ac:spMkLst>
            <pc:docMk/>
            <pc:sldMk cId="8287358" sldId="281"/>
            <ac:spMk id="2" creationId="{4CF05A98-D721-4124-AA98-337D661095C5}"/>
          </ac:spMkLst>
        </pc:spChg>
        <pc:spChg chg="add mod">
          <ac:chgData name="chairei chairei" userId="2267aa9922003405" providerId="LiveId" clId="{092DD353-A131-49B4-8D41-702872301167}" dt="2020-01-28T12:00:14.553" v="3241" actId="1076"/>
          <ac:spMkLst>
            <pc:docMk/>
            <pc:sldMk cId="8287358" sldId="281"/>
            <ac:spMk id="4" creationId="{79B2F98C-BCBA-4F2C-B103-14214F0FDA5D}"/>
          </ac:spMkLst>
        </pc:spChg>
      </pc:sldChg>
      <pc:sldChg chg="addSp delSp modSp add ord">
        <pc:chgData name="chairei chairei" userId="2267aa9922003405" providerId="LiveId" clId="{092DD353-A131-49B4-8D41-702872301167}" dt="2020-01-28T12:01:20.593" v="3254"/>
        <pc:sldMkLst>
          <pc:docMk/>
          <pc:sldMk cId="3622406853" sldId="282"/>
        </pc:sldMkLst>
        <pc:spChg chg="mod">
          <ac:chgData name="chairei chairei" userId="2267aa9922003405" providerId="LiveId" clId="{092DD353-A131-49B4-8D41-702872301167}" dt="2020-01-28T12:00:59.233" v="3246" actId="26606"/>
          <ac:spMkLst>
            <pc:docMk/>
            <pc:sldMk cId="3622406853" sldId="282"/>
            <ac:spMk id="2" creationId="{4CF05A98-D721-4124-AA98-337D661095C5}"/>
          </ac:spMkLst>
        </pc:spChg>
        <pc:spChg chg="mod ord">
          <ac:chgData name="chairei chairei" userId="2267aa9922003405" providerId="LiveId" clId="{092DD353-A131-49B4-8D41-702872301167}" dt="2020-01-28T12:00:59.233" v="3246" actId="26606"/>
          <ac:spMkLst>
            <pc:docMk/>
            <pc:sldMk cId="3622406853" sldId="282"/>
            <ac:spMk id="3" creationId="{0A4E1504-DA90-4D98-95F8-5A26DD3D7868}"/>
          </ac:spMkLst>
        </pc:spChg>
        <pc:spChg chg="add del">
          <ac:chgData name="chairei chairei" userId="2267aa9922003405" providerId="LiveId" clId="{092DD353-A131-49B4-8D41-702872301167}" dt="2020-01-28T12:01:02.544" v="3247" actId="478"/>
          <ac:spMkLst>
            <pc:docMk/>
            <pc:sldMk cId="3622406853" sldId="282"/>
            <ac:spMk id="8" creationId="{4351DFE5-F63D-4BE0-BDA9-E3EB88F01AA5}"/>
          </ac:spMkLst>
        </pc:spChg>
        <pc:spChg chg="add del">
          <ac:chgData name="chairei chairei" userId="2267aa9922003405" providerId="LiveId" clId="{092DD353-A131-49B4-8D41-702872301167}" dt="2020-01-28T12:00:59.233" v="3246" actId="26606"/>
          <ac:spMkLst>
            <pc:docMk/>
            <pc:sldMk cId="3622406853" sldId="282"/>
            <ac:spMk id="15" creationId="{523E859E-BCBF-4E66-BDB2-B45C407894B7}"/>
          </ac:spMkLst>
        </pc:spChg>
        <pc:spChg chg="add del">
          <ac:chgData name="chairei chairei" userId="2267aa9922003405" providerId="LiveId" clId="{092DD353-A131-49B4-8D41-702872301167}" dt="2020-01-28T12:00:59.233" v="3246" actId="26606"/>
          <ac:spMkLst>
            <pc:docMk/>
            <pc:sldMk cId="3622406853" sldId="282"/>
            <ac:spMk id="19" creationId="{B45D527E-542C-44E0-8FC2-F03B24CFA25E}"/>
          </ac:spMkLst>
        </pc:spChg>
        <pc:picChg chg="add mod">
          <ac:chgData name="chairei chairei" userId="2267aa9922003405" providerId="LiveId" clId="{092DD353-A131-49B4-8D41-702872301167}" dt="2020-01-28T12:01:12.913" v="3251" actId="14100"/>
          <ac:picMkLst>
            <pc:docMk/>
            <pc:sldMk cId="3622406853" sldId="282"/>
            <ac:picMk id="4" creationId="{E12B6CC0-9D1C-4A13-BF61-36D9213333C2}"/>
          </ac:picMkLst>
        </pc:picChg>
        <pc:picChg chg="add del">
          <ac:chgData name="chairei chairei" userId="2267aa9922003405" providerId="LiveId" clId="{092DD353-A131-49B4-8D41-702872301167}" dt="2020-01-28T12:01:02.544" v="3247" actId="478"/>
          <ac:picMkLst>
            <pc:docMk/>
            <pc:sldMk cId="3622406853" sldId="282"/>
            <ac:picMk id="10" creationId="{3AA16612-ACD2-4A16-8F2B-4514FD6BF28F}"/>
          </ac:picMkLst>
        </pc:picChg>
        <pc:picChg chg="add del">
          <ac:chgData name="chairei chairei" userId="2267aa9922003405" providerId="LiveId" clId="{092DD353-A131-49B4-8D41-702872301167}" dt="2020-01-28T12:00:59.233" v="3246" actId="26606"/>
          <ac:picMkLst>
            <pc:docMk/>
            <pc:sldMk cId="3622406853" sldId="282"/>
            <ac:picMk id="17" creationId="{3A9AEE7E-B925-446D-8A61-75BFE40B8B9E}"/>
          </ac:picMkLst>
        </pc:picChg>
      </pc:sldChg>
      <pc:sldChg chg="addSp modSp add">
        <pc:chgData name="chairei chairei" userId="2267aa9922003405" providerId="LiveId" clId="{092DD353-A131-49B4-8D41-702872301167}" dt="2020-01-28T12:03:07.283" v="3317" actId="20577"/>
        <pc:sldMkLst>
          <pc:docMk/>
          <pc:sldMk cId="1243015601" sldId="283"/>
        </pc:sldMkLst>
        <pc:spChg chg="mod">
          <ac:chgData name="chairei chairei" userId="2267aa9922003405" providerId="LiveId" clId="{092DD353-A131-49B4-8D41-702872301167}" dt="2020-01-28T12:03:07.283" v="3317" actId="20577"/>
          <ac:spMkLst>
            <pc:docMk/>
            <pc:sldMk cId="1243015601" sldId="283"/>
            <ac:spMk id="2" creationId="{4CF05A98-D721-4124-AA98-337D661095C5}"/>
          </ac:spMkLst>
        </pc:spChg>
        <pc:spChg chg="add mod">
          <ac:chgData name="chairei chairei" userId="2267aa9922003405" providerId="LiveId" clId="{092DD353-A131-49B4-8D41-702872301167}" dt="2020-01-28T12:02:57.114" v="3295" actId="20577"/>
          <ac:spMkLst>
            <pc:docMk/>
            <pc:sldMk cId="1243015601" sldId="283"/>
            <ac:spMk id="4" creationId="{86D21641-06F2-468C-94D1-510BD595E210}"/>
          </ac:spMkLst>
        </pc:spChg>
      </pc:sldChg>
      <pc:sldChg chg="addSp modSp add ord modAnim">
        <pc:chgData name="chairei chairei" userId="2267aa9922003405" providerId="LiveId" clId="{092DD353-A131-49B4-8D41-702872301167}" dt="2020-01-28T12:04:36.737" v="3325" actId="1076"/>
        <pc:sldMkLst>
          <pc:docMk/>
          <pc:sldMk cId="925339192" sldId="284"/>
        </pc:sldMkLst>
        <pc:spChg chg="mod">
          <ac:chgData name="chairei chairei" userId="2267aa9922003405" providerId="LiveId" clId="{092DD353-A131-49B4-8D41-702872301167}" dt="2020-01-28T12:04:36.737" v="3325" actId="1076"/>
          <ac:spMkLst>
            <pc:docMk/>
            <pc:sldMk cId="925339192" sldId="284"/>
            <ac:spMk id="3" creationId="{0A4E1504-DA90-4D98-95F8-5A26DD3D7868}"/>
          </ac:spMkLst>
        </pc:spChg>
        <pc:spChg chg="add mod">
          <ac:chgData name="chairei chairei" userId="2267aa9922003405" providerId="LiveId" clId="{092DD353-A131-49B4-8D41-702872301167}" dt="2020-01-28T12:04:30.917" v="3323" actId="14100"/>
          <ac:spMkLst>
            <pc:docMk/>
            <pc:sldMk cId="925339192" sldId="284"/>
            <ac:spMk id="6" creationId="{3184CCBD-066A-4DC1-BDFA-88A73BCFA01F}"/>
          </ac:spMkLst>
        </pc:spChg>
        <pc:spChg chg="add mod">
          <ac:chgData name="chairei chairei" userId="2267aa9922003405" providerId="LiveId" clId="{092DD353-A131-49B4-8D41-702872301167}" dt="2020-01-28T12:04:30.917" v="3323" actId="14100"/>
          <ac:spMkLst>
            <pc:docMk/>
            <pc:sldMk cId="925339192" sldId="284"/>
            <ac:spMk id="7" creationId="{9C632E09-67CC-4ACC-9090-4993669E6276}"/>
          </ac:spMkLst>
        </pc:spChg>
        <pc:spChg chg="add mod">
          <ac:chgData name="chairei chairei" userId="2267aa9922003405" providerId="LiveId" clId="{092DD353-A131-49B4-8D41-702872301167}" dt="2020-01-28T12:04:30.917" v="3323" actId="14100"/>
          <ac:spMkLst>
            <pc:docMk/>
            <pc:sldMk cId="925339192" sldId="284"/>
            <ac:spMk id="9" creationId="{E758BE65-3252-4894-9E76-C5F931CF0032}"/>
          </ac:spMkLst>
        </pc:spChg>
        <pc:spChg chg="add mod">
          <ac:chgData name="chairei chairei" userId="2267aa9922003405" providerId="LiveId" clId="{092DD353-A131-49B4-8D41-702872301167}" dt="2020-01-28T12:04:30.917" v="3323" actId="14100"/>
          <ac:spMkLst>
            <pc:docMk/>
            <pc:sldMk cId="925339192" sldId="284"/>
            <ac:spMk id="11" creationId="{8B08B535-5DC4-4C37-9D42-A27A6F4420CF}"/>
          </ac:spMkLst>
        </pc:spChg>
        <pc:spChg chg="add mod">
          <ac:chgData name="chairei chairei" userId="2267aa9922003405" providerId="LiveId" clId="{092DD353-A131-49B4-8D41-702872301167}" dt="2020-01-28T12:04:30.917" v="3323" actId="14100"/>
          <ac:spMkLst>
            <pc:docMk/>
            <pc:sldMk cId="925339192" sldId="284"/>
            <ac:spMk id="12" creationId="{BFAA4955-6B27-4874-ABFA-C9ED924B6963}"/>
          </ac:spMkLst>
        </pc:spChg>
        <pc:spChg chg="add mod">
          <ac:chgData name="chairei chairei" userId="2267aa9922003405" providerId="LiveId" clId="{092DD353-A131-49B4-8D41-702872301167}" dt="2020-01-28T12:04:30.917" v="3323" actId="14100"/>
          <ac:spMkLst>
            <pc:docMk/>
            <pc:sldMk cId="925339192" sldId="284"/>
            <ac:spMk id="13" creationId="{A536E46A-D58A-4E89-BAAD-3EF1C9F40C02}"/>
          </ac:spMkLst>
        </pc:spChg>
      </pc:sldChg>
      <pc:sldChg chg="addSp delSp modSp add ord">
        <pc:chgData name="chairei chairei" userId="2267aa9922003405" providerId="LiveId" clId="{092DD353-A131-49B4-8D41-702872301167}" dt="2020-01-28T12:11:33.757" v="3432"/>
        <pc:sldMkLst>
          <pc:docMk/>
          <pc:sldMk cId="2029959030" sldId="285"/>
        </pc:sldMkLst>
        <pc:spChg chg="mod">
          <ac:chgData name="chairei chairei" userId="2267aa9922003405" providerId="LiveId" clId="{092DD353-A131-49B4-8D41-702872301167}" dt="2020-01-28T12:04:47.957" v="3341" actId="20577"/>
          <ac:spMkLst>
            <pc:docMk/>
            <pc:sldMk cId="2029959030" sldId="285"/>
            <ac:spMk id="2" creationId="{4CF05A98-D721-4124-AA98-337D661095C5}"/>
          </ac:spMkLst>
        </pc:spChg>
        <pc:picChg chg="add del mod modCrop">
          <ac:chgData name="chairei chairei" userId="2267aa9922003405" providerId="LiveId" clId="{092DD353-A131-49B4-8D41-702872301167}" dt="2020-01-28T12:07:15.317" v="3350" actId="21"/>
          <ac:picMkLst>
            <pc:docMk/>
            <pc:sldMk cId="2029959030" sldId="285"/>
            <ac:picMk id="4" creationId="{0959A9F8-4E53-48C9-8AF9-6FEE5398679B}"/>
          </ac:picMkLst>
        </pc:picChg>
        <pc:picChg chg="add mod">
          <ac:chgData name="chairei chairei" userId="2267aa9922003405" providerId="LiveId" clId="{092DD353-A131-49B4-8D41-702872301167}" dt="2020-01-28T12:07:33.167" v="3355" actId="1076"/>
          <ac:picMkLst>
            <pc:docMk/>
            <pc:sldMk cId="2029959030" sldId="285"/>
            <ac:picMk id="5" creationId="{031A1E29-094B-4CF0-A5B4-3A1423B91D12}"/>
          </ac:picMkLst>
        </pc:picChg>
      </pc:sldChg>
      <pc:sldChg chg="addSp delSp modSp add modAnim">
        <pc:chgData name="chairei chairei" userId="2267aa9922003405" providerId="LiveId" clId="{092DD353-A131-49B4-8D41-702872301167}" dt="2020-01-28T12:11:22.797" v="3430" actId="1076"/>
        <pc:sldMkLst>
          <pc:docMk/>
          <pc:sldMk cId="2501971675" sldId="286"/>
        </pc:sldMkLst>
        <pc:spChg chg="add mod">
          <ac:chgData name="chairei chairei" userId="2267aa9922003405" providerId="LiveId" clId="{092DD353-A131-49B4-8D41-702872301167}" dt="2020-01-28T12:10:12.747" v="3424" actId="20577"/>
          <ac:spMkLst>
            <pc:docMk/>
            <pc:sldMk cId="2501971675" sldId="286"/>
            <ac:spMk id="4" creationId="{A5A49BCA-AE8D-4229-B57E-AF309785FFE8}"/>
          </ac:spMkLst>
        </pc:spChg>
        <pc:spChg chg="add del">
          <ac:chgData name="chairei chairei" userId="2267aa9922003405" providerId="LiveId" clId="{092DD353-A131-49B4-8D41-702872301167}" dt="2020-01-28T12:11:15.177" v="3428"/>
          <ac:spMkLst>
            <pc:docMk/>
            <pc:sldMk cId="2501971675" sldId="286"/>
            <ac:spMk id="7" creationId="{BF9AA512-C020-481E-957A-46ACE28C6B99}"/>
          </ac:spMkLst>
        </pc:spChg>
        <pc:spChg chg="add del">
          <ac:chgData name="chairei chairei" userId="2267aa9922003405" providerId="LiveId" clId="{092DD353-A131-49B4-8D41-702872301167}" dt="2020-01-28T12:11:15.177" v="3428"/>
          <ac:spMkLst>
            <pc:docMk/>
            <pc:sldMk cId="2501971675" sldId="286"/>
            <ac:spMk id="12" creationId="{AD950481-B4AE-45FB-B161-D48DC258CB20}"/>
          </ac:spMkLst>
        </pc:spChg>
        <pc:spChg chg="add del">
          <ac:chgData name="chairei chairei" userId="2267aa9922003405" providerId="LiveId" clId="{092DD353-A131-49B4-8D41-702872301167}" dt="2020-01-28T12:11:15.177" v="3428"/>
          <ac:spMkLst>
            <pc:docMk/>
            <pc:sldMk cId="2501971675" sldId="286"/>
            <ac:spMk id="13" creationId="{2BC064B1-1BF6-4CE5-9E9B-73BCDC2FA37C}"/>
          </ac:spMkLst>
        </pc:spChg>
        <pc:spChg chg="add del">
          <ac:chgData name="chairei chairei" userId="2267aa9922003405" providerId="LiveId" clId="{092DD353-A131-49B4-8D41-702872301167}" dt="2020-01-28T12:11:15.177" v="3428"/>
          <ac:spMkLst>
            <pc:docMk/>
            <pc:sldMk cId="2501971675" sldId="286"/>
            <ac:spMk id="14" creationId="{E4BBC0B3-C2FF-41CC-8549-AB06AA31F6E8}"/>
          </ac:spMkLst>
        </pc:spChg>
        <pc:picChg chg="add mod">
          <ac:chgData name="chairei chairei" userId="2267aa9922003405" providerId="LiveId" clId="{092DD353-A131-49B4-8D41-702872301167}" dt="2020-01-28T12:11:22.797" v="3430" actId="1076"/>
          <ac:picMkLst>
            <pc:docMk/>
            <pc:sldMk cId="2501971675" sldId="286"/>
            <ac:picMk id="5" creationId="{9120F28D-8886-46D7-831D-6CC33906F0DC}"/>
          </ac:picMkLst>
        </pc:picChg>
        <pc:picChg chg="add del">
          <ac:chgData name="chairei chairei" userId="2267aa9922003405" providerId="LiveId" clId="{092DD353-A131-49B4-8D41-702872301167}" dt="2020-01-28T12:11:15.177" v="3428"/>
          <ac:picMkLst>
            <pc:docMk/>
            <pc:sldMk cId="2501971675" sldId="286"/>
            <ac:picMk id="9" creationId="{7775508E-4F25-4BE8-B433-E74B3C97E115}"/>
          </ac:picMkLst>
        </pc:picChg>
        <pc:picChg chg="add del mod">
          <ac:chgData name="chairei chairei" userId="2267aa9922003405" providerId="LiveId" clId="{092DD353-A131-49B4-8D41-702872301167}" dt="2020-01-28T12:11:15.177" v="3428"/>
          <ac:picMkLst>
            <pc:docMk/>
            <pc:sldMk cId="2501971675" sldId="286"/>
            <ac:picMk id="11" creationId="{641C8409-3674-4F46-8C37-D181B8C6E058}"/>
          </ac:picMkLst>
        </pc:picChg>
      </pc:sldChg>
      <pc:sldChg chg="addSp modSp add ord">
        <pc:chgData name="chairei chairei" userId="2267aa9922003405" providerId="LiveId" clId="{092DD353-A131-49B4-8D41-702872301167}" dt="2020-01-28T12:14:56.687" v="3455" actId="1076"/>
        <pc:sldMkLst>
          <pc:docMk/>
          <pc:sldMk cId="2753410760" sldId="287"/>
        </pc:sldMkLst>
        <pc:picChg chg="add mod modCrop">
          <ac:chgData name="chairei chairei" userId="2267aa9922003405" providerId="LiveId" clId="{092DD353-A131-49B4-8D41-702872301167}" dt="2020-01-28T12:14:56.687" v="3455" actId="1076"/>
          <ac:picMkLst>
            <pc:docMk/>
            <pc:sldMk cId="2753410760" sldId="287"/>
            <ac:picMk id="4" creationId="{1E7BCF40-8586-4491-B6D4-8D651A4DC983}"/>
          </ac:picMkLst>
        </pc:picChg>
      </pc:sldChg>
      <pc:sldChg chg="addSp modSp add ord">
        <pc:chgData name="chairei chairei" userId="2267aa9922003405" providerId="LiveId" clId="{092DD353-A131-49B4-8D41-702872301167}" dt="2020-01-28T12:09:59.267" v="3420"/>
        <pc:sldMkLst>
          <pc:docMk/>
          <pc:sldMk cId="1205227021" sldId="288"/>
        </pc:sldMkLst>
        <pc:spChg chg="add mod">
          <ac:chgData name="chairei chairei" userId="2267aa9922003405" providerId="LiveId" clId="{092DD353-A131-49B4-8D41-702872301167}" dt="2020-01-28T12:09:47.057" v="3418" actId="20577"/>
          <ac:spMkLst>
            <pc:docMk/>
            <pc:sldMk cId="1205227021" sldId="288"/>
            <ac:spMk id="4" creationId="{3C695095-390F-474C-AFCB-659E277C1CCE}"/>
          </ac:spMkLst>
        </pc:spChg>
      </pc:sldChg>
      <pc:sldChg chg="addSp delSp modSp add ord">
        <pc:chgData name="chairei chairei" userId="2267aa9922003405" providerId="LiveId" clId="{092DD353-A131-49B4-8D41-702872301167}" dt="2020-01-28T12:23:07.807" v="3480" actId="1076"/>
        <pc:sldMkLst>
          <pc:docMk/>
          <pc:sldMk cId="1853201067" sldId="289"/>
        </pc:sldMkLst>
        <pc:spChg chg="add mod">
          <ac:chgData name="chairei chairei" userId="2267aa9922003405" providerId="LiveId" clId="{092DD353-A131-49B4-8D41-702872301167}" dt="2020-01-28T12:23:07.807" v="3480" actId="1076"/>
          <ac:spMkLst>
            <pc:docMk/>
            <pc:sldMk cId="1853201067" sldId="289"/>
            <ac:spMk id="7" creationId="{29473658-2EEA-44A3-A0B2-69898E053758}"/>
          </ac:spMkLst>
        </pc:spChg>
        <pc:picChg chg="add del mod modCrop">
          <ac:chgData name="chairei chairei" userId="2267aa9922003405" providerId="LiveId" clId="{092DD353-A131-49B4-8D41-702872301167}" dt="2020-01-28T12:22:13.997" v="3473" actId="478"/>
          <ac:picMkLst>
            <pc:docMk/>
            <pc:sldMk cId="1853201067" sldId="289"/>
            <ac:picMk id="4" creationId="{63ECF2D8-A20A-4039-BA71-A6EAA65E14D2}"/>
          </ac:picMkLst>
        </pc:picChg>
        <pc:picChg chg="add mod">
          <ac:chgData name="chairei chairei" userId="2267aa9922003405" providerId="LiveId" clId="{092DD353-A131-49B4-8D41-702872301167}" dt="2020-01-28T12:22:23.987" v="3476" actId="14100"/>
          <ac:picMkLst>
            <pc:docMk/>
            <pc:sldMk cId="1853201067" sldId="289"/>
            <ac:picMk id="5" creationId="{BD721C0D-14D0-4DBA-AC24-F63EF499E837}"/>
          </ac:picMkLst>
        </pc:picChg>
        <pc:picChg chg="del mod">
          <ac:chgData name="chairei chairei" userId="2267aa9922003405" providerId="LiveId" clId="{092DD353-A131-49B4-8D41-702872301167}" dt="2020-01-28T12:13:40.817" v="3444" actId="21"/>
          <ac:picMkLst>
            <pc:docMk/>
            <pc:sldMk cId="1853201067" sldId="289"/>
            <ac:picMk id="6" creationId="{D663550A-82E5-4281-88BA-0971C859BECB}"/>
          </ac:picMkLst>
        </pc:picChg>
      </pc:sldChg>
      <pc:sldChg chg="addSp delSp modSp add del">
        <pc:chgData name="chairei chairei" userId="2267aa9922003405" providerId="LiveId" clId="{092DD353-A131-49B4-8D41-702872301167}" dt="2020-01-28T12:24:03.687" v="3485" actId="2696"/>
        <pc:sldMkLst>
          <pc:docMk/>
          <pc:sldMk cId="2331267441" sldId="290"/>
        </pc:sldMkLst>
        <pc:spChg chg="mod">
          <ac:chgData name="chairei chairei" userId="2267aa9922003405" providerId="LiveId" clId="{092DD353-A131-49B4-8D41-702872301167}" dt="2020-01-28T12:11:48.367" v="3439" actId="20577"/>
          <ac:spMkLst>
            <pc:docMk/>
            <pc:sldMk cId="2331267441" sldId="290"/>
            <ac:spMk id="2" creationId="{4CF05A98-D721-4124-AA98-337D661095C5}"/>
          </ac:spMkLst>
        </pc:spChg>
        <pc:picChg chg="add del mod">
          <ac:chgData name="chairei chairei" userId="2267aa9922003405" providerId="LiveId" clId="{092DD353-A131-49B4-8D41-702872301167}" dt="2020-01-28T12:24:01.577" v="3484" actId="21"/>
          <ac:picMkLst>
            <pc:docMk/>
            <pc:sldMk cId="2331267441" sldId="290"/>
            <ac:picMk id="4" creationId="{7C9D1F41-9C99-4CA7-8715-DF24606353C4}"/>
          </ac:picMkLst>
        </pc:picChg>
      </pc:sldChg>
      <pc:sldChg chg="addSp add">
        <pc:chgData name="chairei chairei" userId="2267aa9922003405" providerId="LiveId" clId="{092DD353-A131-49B4-8D41-702872301167}" dt="2020-01-28T12:13:51.898" v="3446"/>
        <pc:sldMkLst>
          <pc:docMk/>
          <pc:sldMk cId="40204090" sldId="291"/>
        </pc:sldMkLst>
        <pc:picChg chg="add">
          <ac:chgData name="chairei chairei" userId="2267aa9922003405" providerId="LiveId" clId="{092DD353-A131-49B4-8D41-702872301167}" dt="2020-01-28T12:13:51.898" v="3446"/>
          <ac:picMkLst>
            <pc:docMk/>
            <pc:sldMk cId="40204090" sldId="291"/>
            <ac:picMk id="2" creationId="{26F511B8-20F9-4228-8D79-434D272BE05D}"/>
          </ac:picMkLst>
        </pc:picChg>
      </pc:sldChg>
      <pc:sldChg chg="add del">
        <pc:chgData name="chairei chairei" userId="2267aa9922003405" providerId="LiveId" clId="{092DD353-A131-49B4-8D41-702872301167}" dt="2020-01-28T12:20:26.037" v="3464" actId="2696"/>
        <pc:sldMkLst>
          <pc:docMk/>
          <pc:sldMk cId="1177824722" sldId="292"/>
        </pc:sldMkLst>
      </pc:sldChg>
      <pc:sldChg chg="addSp delSp modSp add del ord">
        <pc:chgData name="chairei chairei" userId="2267aa9922003405" providerId="LiveId" clId="{092DD353-A131-49B4-8D41-702872301167}" dt="2020-01-28T12:20:46.627" v="3471" actId="47"/>
        <pc:sldMkLst>
          <pc:docMk/>
          <pc:sldMk cId="1291361344" sldId="292"/>
        </pc:sldMkLst>
        <pc:spChg chg="add mod">
          <ac:chgData name="chairei chairei" userId="2267aa9922003405" providerId="LiveId" clId="{092DD353-A131-49B4-8D41-702872301167}" dt="2020-01-28T12:20:42.282" v="3470" actId="14100"/>
          <ac:spMkLst>
            <pc:docMk/>
            <pc:sldMk cId="1291361344" sldId="292"/>
            <ac:spMk id="5" creationId="{F2DE5C9B-1DF3-45CE-9D8E-0CD29A47F0EF}"/>
          </ac:spMkLst>
        </pc:spChg>
        <pc:picChg chg="del">
          <ac:chgData name="chairei chairei" userId="2267aa9922003405" providerId="LiveId" clId="{092DD353-A131-49B4-8D41-702872301167}" dt="2020-01-28T12:20:31.187" v="3468" actId="478"/>
          <ac:picMkLst>
            <pc:docMk/>
            <pc:sldMk cId="1291361344" sldId="292"/>
            <ac:picMk id="4" creationId="{63ECF2D8-A20A-4039-BA71-A6EAA65E14D2}"/>
          </ac:picMkLst>
        </pc:picChg>
      </pc:sldChg>
      <pc:sldChg chg="add">
        <pc:chgData name="chairei chairei" userId="2267aa9922003405" providerId="LiveId" clId="{092DD353-A131-49B4-8D41-702872301167}" dt="2020-01-28T12:22:11.747" v="3472"/>
        <pc:sldMkLst>
          <pc:docMk/>
          <pc:sldMk cId="4012819076" sldId="292"/>
        </pc:sldMkLst>
      </pc:sldChg>
      <pc:sldChg chg="addSp modSp add ord">
        <pc:chgData name="chairei chairei" userId="2267aa9922003405" providerId="LiveId" clId="{092DD353-A131-49B4-8D41-702872301167}" dt="2020-01-28T12:24:25.557" v="3495" actId="1076"/>
        <pc:sldMkLst>
          <pc:docMk/>
          <pc:sldMk cId="3511201970" sldId="293"/>
        </pc:sldMkLst>
        <pc:spChg chg="mod">
          <ac:chgData name="chairei chairei" userId="2267aa9922003405" providerId="LiveId" clId="{092DD353-A131-49B4-8D41-702872301167}" dt="2020-01-28T12:24:15.407" v="3491" actId="27636"/>
          <ac:spMkLst>
            <pc:docMk/>
            <pc:sldMk cId="3511201970" sldId="293"/>
            <ac:spMk id="4" creationId="{348E39A9-C61E-471C-AECB-8B5F45B186DD}"/>
          </ac:spMkLst>
        </pc:spChg>
        <pc:picChg chg="add mod">
          <ac:chgData name="chairei chairei" userId="2267aa9922003405" providerId="LiveId" clId="{092DD353-A131-49B4-8D41-702872301167}" dt="2020-01-28T12:24:25.557" v="3495" actId="1076"/>
          <ac:picMkLst>
            <pc:docMk/>
            <pc:sldMk cId="3511201970" sldId="293"/>
            <ac:picMk id="2" creationId="{9562EA74-45E4-49C7-91FE-119198BF41CC}"/>
          </ac:picMkLst>
        </pc:picChg>
      </pc:sldChg>
      <pc:sldMasterChg chg="del delSldLayout">
        <pc:chgData name="chairei chairei" userId="2267aa9922003405" providerId="LiveId" clId="{092DD353-A131-49B4-8D41-702872301167}" dt="2020-01-28T11:48:35.483" v="2289" actId="2696"/>
        <pc:sldMasterMkLst>
          <pc:docMk/>
          <pc:sldMasterMk cId="1769011132" sldId="2147483660"/>
        </pc:sldMasterMkLst>
        <pc:sldLayoutChg chg="del">
          <pc:chgData name="chairei chairei" userId="2267aa9922003405" providerId="LiveId" clId="{092DD353-A131-49B4-8D41-702872301167}" dt="2020-01-28T11:48:35.483" v="2289" actId="2696"/>
          <pc:sldLayoutMkLst>
            <pc:docMk/>
            <pc:sldMasterMk cId="1769011132" sldId="2147483660"/>
            <pc:sldLayoutMk cId="3674302307" sldId="2147483661"/>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179209616" sldId="2147483662"/>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2998103425" sldId="2147483663"/>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1546031213" sldId="2147483664"/>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942636528" sldId="2147483665"/>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38107836" sldId="2147483666"/>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303559099" sldId="2147483667"/>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1715642501" sldId="2147483668"/>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4237374973" sldId="2147483669"/>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50040027" sldId="2147483670"/>
          </pc:sldLayoutMkLst>
        </pc:sldLayoutChg>
        <pc:sldLayoutChg chg="del">
          <pc:chgData name="chairei chairei" userId="2267aa9922003405" providerId="LiveId" clId="{092DD353-A131-49B4-8D41-702872301167}" dt="2020-01-28T11:48:35.483" v="2289" actId="2696"/>
          <pc:sldLayoutMkLst>
            <pc:docMk/>
            <pc:sldMasterMk cId="1769011132" sldId="2147483660"/>
            <pc:sldLayoutMk cId="34033910" sldId="2147483671"/>
          </pc:sldLayoutMkLst>
        </pc:sldLayoutChg>
      </pc:sldMasterChg>
      <pc:sldMasterChg chg="del delSldLayout">
        <pc:chgData name="chairei chairei" userId="2267aa9922003405" providerId="LiveId" clId="{092DD353-A131-49B4-8D41-702872301167}" dt="2020-01-28T11:37:27.548" v="1774" actId="2696"/>
        <pc:sldMasterMkLst>
          <pc:docMk/>
          <pc:sldMasterMk cId="4180010516" sldId="2147483660"/>
        </pc:sldMasterMkLst>
        <pc:sldLayoutChg chg="del">
          <pc:chgData name="chairei chairei" userId="2267aa9922003405" providerId="LiveId" clId="{092DD353-A131-49B4-8D41-702872301167}" dt="2020-01-28T11:37:27.548" v="1774" actId="2696"/>
          <pc:sldLayoutMkLst>
            <pc:docMk/>
            <pc:sldMasterMk cId="4180010516" sldId="2147483660"/>
            <pc:sldLayoutMk cId="1451733415" sldId="2147483661"/>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1399339360" sldId="2147483662"/>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437538292" sldId="2147483663"/>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1970355994" sldId="2147483664"/>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3557362513" sldId="2147483665"/>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2503140063" sldId="2147483666"/>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3532945920" sldId="2147483667"/>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1665146847" sldId="2147483668"/>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891489271" sldId="2147483669"/>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486982656" sldId="2147483670"/>
          </pc:sldLayoutMkLst>
        </pc:sldLayoutChg>
        <pc:sldLayoutChg chg="del">
          <pc:chgData name="chairei chairei" userId="2267aa9922003405" providerId="LiveId" clId="{092DD353-A131-49B4-8D41-702872301167}" dt="2020-01-28T11:37:27.548" v="1774" actId="2696"/>
          <pc:sldLayoutMkLst>
            <pc:docMk/>
            <pc:sldMasterMk cId="4180010516" sldId="2147483660"/>
            <pc:sldLayoutMk cId="1751075771"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DBF4E-1178-4D9F-903A-BCCD5D55248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l-GR"/>
          </a:p>
        </p:txBody>
      </p:sp>
      <p:sp>
        <p:nvSpPr>
          <p:cNvPr id="3" name="Untertitel 2">
            <a:extLst>
              <a:ext uri="{FF2B5EF4-FFF2-40B4-BE49-F238E27FC236}">
                <a16:creationId xmlns:a16="http://schemas.microsoft.com/office/drawing/2014/main" id="{14C30175-E69A-40E1-94B1-CF73F0F92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l-GR"/>
          </a:p>
        </p:txBody>
      </p:sp>
      <p:sp>
        <p:nvSpPr>
          <p:cNvPr id="4" name="Datumsplatzhalter 3">
            <a:extLst>
              <a:ext uri="{FF2B5EF4-FFF2-40B4-BE49-F238E27FC236}">
                <a16:creationId xmlns:a16="http://schemas.microsoft.com/office/drawing/2014/main" id="{58EA6F41-5827-409F-AB80-1F732E3DE0F5}"/>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5" name="Fußzeilenplatzhalter 4">
            <a:extLst>
              <a:ext uri="{FF2B5EF4-FFF2-40B4-BE49-F238E27FC236}">
                <a16:creationId xmlns:a16="http://schemas.microsoft.com/office/drawing/2014/main" id="{573A3693-3192-420C-995E-58B7E0EDA566}"/>
              </a:ext>
            </a:extLst>
          </p:cNvPr>
          <p:cNvSpPr>
            <a:spLocks noGrp="1"/>
          </p:cNvSpPr>
          <p:nvPr>
            <p:ph type="ftr" sz="quarter" idx="11"/>
          </p:nvPr>
        </p:nvSpPr>
        <p:spPr/>
        <p:txBody>
          <a:bodyPr/>
          <a:lstStyle/>
          <a:p>
            <a:endParaRPr lang="el-GR"/>
          </a:p>
        </p:txBody>
      </p:sp>
      <p:sp>
        <p:nvSpPr>
          <p:cNvPr id="6" name="Foliennummernplatzhalter 5">
            <a:extLst>
              <a:ext uri="{FF2B5EF4-FFF2-40B4-BE49-F238E27FC236}">
                <a16:creationId xmlns:a16="http://schemas.microsoft.com/office/drawing/2014/main" id="{21C25319-B895-4BBC-8DA9-BFA158DD837E}"/>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27866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AF8D1-F847-4CE8-B062-66B8EC2F321C}"/>
              </a:ext>
            </a:extLst>
          </p:cNvPr>
          <p:cNvSpPr>
            <a:spLocks noGrp="1"/>
          </p:cNvSpPr>
          <p:nvPr>
            <p:ph type="title"/>
          </p:nvPr>
        </p:nvSpPr>
        <p:spPr/>
        <p:txBody>
          <a:bodyPr/>
          <a:lstStyle/>
          <a:p>
            <a:r>
              <a:rPr lang="de-DE"/>
              <a:t>Mastertitelformat bearbeiten</a:t>
            </a:r>
            <a:endParaRPr lang="el-GR"/>
          </a:p>
        </p:txBody>
      </p:sp>
      <p:sp>
        <p:nvSpPr>
          <p:cNvPr id="3" name="Vertikaler Textplatzhalter 2">
            <a:extLst>
              <a:ext uri="{FF2B5EF4-FFF2-40B4-BE49-F238E27FC236}">
                <a16:creationId xmlns:a16="http://schemas.microsoft.com/office/drawing/2014/main" id="{A3C15FCE-5CFC-46DE-B1F7-97E6852CB9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4" name="Datumsplatzhalter 3">
            <a:extLst>
              <a:ext uri="{FF2B5EF4-FFF2-40B4-BE49-F238E27FC236}">
                <a16:creationId xmlns:a16="http://schemas.microsoft.com/office/drawing/2014/main" id="{37AFBE4F-FFDE-4E8E-92AC-A47778E3D77F}"/>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5" name="Fußzeilenplatzhalter 4">
            <a:extLst>
              <a:ext uri="{FF2B5EF4-FFF2-40B4-BE49-F238E27FC236}">
                <a16:creationId xmlns:a16="http://schemas.microsoft.com/office/drawing/2014/main" id="{5C404B45-8E3B-40D1-B6B3-1308D5CDCE3D}"/>
              </a:ext>
            </a:extLst>
          </p:cNvPr>
          <p:cNvSpPr>
            <a:spLocks noGrp="1"/>
          </p:cNvSpPr>
          <p:nvPr>
            <p:ph type="ftr" sz="quarter" idx="11"/>
          </p:nvPr>
        </p:nvSpPr>
        <p:spPr/>
        <p:txBody>
          <a:bodyPr/>
          <a:lstStyle/>
          <a:p>
            <a:endParaRPr lang="el-GR"/>
          </a:p>
        </p:txBody>
      </p:sp>
      <p:sp>
        <p:nvSpPr>
          <p:cNvPr id="6" name="Foliennummernplatzhalter 5">
            <a:extLst>
              <a:ext uri="{FF2B5EF4-FFF2-40B4-BE49-F238E27FC236}">
                <a16:creationId xmlns:a16="http://schemas.microsoft.com/office/drawing/2014/main" id="{DC8D6DFB-9B55-4893-9B79-90C258274009}"/>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21294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324F69D-AF3D-4EAB-8564-1CE3D164FE9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l-GR"/>
          </a:p>
        </p:txBody>
      </p:sp>
      <p:sp>
        <p:nvSpPr>
          <p:cNvPr id="3" name="Vertikaler Textplatzhalter 2">
            <a:extLst>
              <a:ext uri="{FF2B5EF4-FFF2-40B4-BE49-F238E27FC236}">
                <a16:creationId xmlns:a16="http://schemas.microsoft.com/office/drawing/2014/main" id="{5FAE2777-755C-468E-9003-2694FA362BA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4" name="Datumsplatzhalter 3">
            <a:extLst>
              <a:ext uri="{FF2B5EF4-FFF2-40B4-BE49-F238E27FC236}">
                <a16:creationId xmlns:a16="http://schemas.microsoft.com/office/drawing/2014/main" id="{EF1DDE45-0B36-4DFB-8895-D86DAF50E7C9}"/>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5" name="Fußzeilenplatzhalter 4">
            <a:extLst>
              <a:ext uri="{FF2B5EF4-FFF2-40B4-BE49-F238E27FC236}">
                <a16:creationId xmlns:a16="http://schemas.microsoft.com/office/drawing/2014/main" id="{1D1180B1-2AA1-485E-8538-B6228C66260D}"/>
              </a:ext>
            </a:extLst>
          </p:cNvPr>
          <p:cNvSpPr>
            <a:spLocks noGrp="1"/>
          </p:cNvSpPr>
          <p:nvPr>
            <p:ph type="ftr" sz="quarter" idx="11"/>
          </p:nvPr>
        </p:nvSpPr>
        <p:spPr/>
        <p:txBody>
          <a:bodyPr/>
          <a:lstStyle/>
          <a:p>
            <a:endParaRPr lang="el-GR"/>
          </a:p>
        </p:txBody>
      </p:sp>
      <p:sp>
        <p:nvSpPr>
          <p:cNvPr id="6" name="Foliennummernplatzhalter 5">
            <a:extLst>
              <a:ext uri="{FF2B5EF4-FFF2-40B4-BE49-F238E27FC236}">
                <a16:creationId xmlns:a16="http://schemas.microsoft.com/office/drawing/2014/main" id="{30860F2E-AB91-4A2E-B30D-997D26967628}"/>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397590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C6BDE-1497-4D4F-B055-B8188C61D158}"/>
              </a:ext>
            </a:extLst>
          </p:cNvPr>
          <p:cNvSpPr>
            <a:spLocks noGrp="1"/>
          </p:cNvSpPr>
          <p:nvPr>
            <p:ph type="title"/>
          </p:nvPr>
        </p:nvSpPr>
        <p:spPr/>
        <p:txBody>
          <a:bodyPr/>
          <a:lstStyle/>
          <a:p>
            <a:r>
              <a:rPr lang="de-DE"/>
              <a:t>Mastertitelformat bearbeiten</a:t>
            </a:r>
            <a:endParaRPr lang="el-GR"/>
          </a:p>
        </p:txBody>
      </p:sp>
      <p:sp>
        <p:nvSpPr>
          <p:cNvPr id="3" name="Inhaltsplatzhalter 2">
            <a:extLst>
              <a:ext uri="{FF2B5EF4-FFF2-40B4-BE49-F238E27FC236}">
                <a16:creationId xmlns:a16="http://schemas.microsoft.com/office/drawing/2014/main" id="{7760B8EC-AA71-458C-B3B8-B12326BF975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4" name="Datumsplatzhalter 3">
            <a:extLst>
              <a:ext uri="{FF2B5EF4-FFF2-40B4-BE49-F238E27FC236}">
                <a16:creationId xmlns:a16="http://schemas.microsoft.com/office/drawing/2014/main" id="{68FDCC27-B386-468B-9D9D-CF7A3F5B0F90}"/>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5" name="Fußzeilenplatzhalter 4">
            <a:extLst>
              <a:ext uri="{FF2B5EF4-FFF2-40B4-BE49-F238E27FC236}">
                <a16:creationId xmlns:a16="http://schemas.microsoft.com/office/drawing/2014/main" id="{B14ECCAB-9CE6-4D83-9ACC-0542E0DA93D4}"/>
              </a:ext>
            </a:extLst>
          </p:cNvPr>
          <p:cNvSpPr>
            <a:spLocks noGrp="1"/>
          </p:cNvSpPr>
          <p:nvPr>
            <p:ph type="ftr" sz="quarter" idx="11"/>
          </p:nvPr>
        </p:nvSpPr>
        <p:spPr/>
        <p:txBody>
          <a:bodyPr/>
          <a:lstStyle/>
          <a:p>
            <a:endParaRPr lang="el-GR"/>
          </a:p>
        </p:txBody>
      </p:sp>
      <p:sp>
        <p:nvSpPr>
          <p:cNvPr id="6" name="Foliennummernplatzhalter 5">
            <a:extLst>
              <a:ext uri="{FF2B5EF4-FFF2-40B4-BE49-F238E27FC236}">
                <a16:creationId xmlns:a16="http://schemas.microsoft.com/office/drawing/2014/main" id="{770E8849-A1FA-4125-9418-9CA58113A75B}"/>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211328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D3D0A-3E1B-4D27-9C68-D0A19222926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l-GR"/>
          </a:p>
        </p:txBody>
      </p:sp>
      <p:sp>
        <p:nvSpPr>
          <p:cNvPr id="3" name="Textplatzhalter 2">
            <a:extLst>
              <a:ext uri="{FF2B5EF4-FFF2-40B4-BE49-F238E27FC236}">
                <a16:creationId xmlns:a16="http://schemas.microsoft.com/office/drawing/2014/main" id="{85B0453B-6F7B-444C-9E7F-1C8830E58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ACE54F1-8DCA-400C-9413-88BC8F24E4D8}"/>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5" name="Fußzeilenplatzhalter 4">
            <a:extLst>
              <a:ext uri="{FF2B5EF4-FFF2-40B4-BE49-F238E27FC236}">
                <a16:creationId xmlns:a16="http://schemas.microsoft.com/office/drawing/2014/main" id="{3FB526B4-50B4-4E30-8152-C18FEDCDA16E}"/>
              </a:ext>
            </a:extLst>
          </p:cNvPr>
          <p:cNvSpPr>
            <a:spLocks noGrp="1"/>
          </p:cNvSpPr>
          <p:nvPr>
            <p:ph type="ftr" sz="quarter" idx="11"/>
          </p:nvPr>
        </p:nvSpPr>
        <p:spPr/>
        <p:txBody>
          <a:bodyPr/>
          <a:lstStyle/>
          <a:p>
            <a:endParaRPr lang="el-GR"/>
          </a:p>
        </p:txBody>
      </p:sp>
      <p:sp>
        <p:nvSpPr>
          <p:cNvPr id="6" name="Foliennummernplatzhalter 5">
            <a:extLst>
              <a:ext uri="{FF2B5EF4-FFF2-40B4-BE49-F238E27FC236}">
                <a16:creationId xmlns:a16="http://schemas.microsoft.com/office/drawing/2014/main" id="{92880AA2-945D-4A3C-A533-35D0F471BD11}"/>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305074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277EF7-3DD8-4B28-8DEB-5E6A0503ABBC}"/>
              </a:ext>
            </a:extLst>
          </p:cNvPr>
          <p:cNvSpPr>
            <a:spLocks noGrp="1"/>
          </p:cNvSpPr>
          <p:nvPr>
            <p:ph type="title"/>
          </p:nvPr>
        </p:nvSpPr>
        <p:spPr/>
        <p:txBody>
          <a:bodyPr/>
          <a:lstStyle/>
          <a:p>
            <a:r>
              <a:rPr lang="de-DE"/>
              <a:t>Mastertitelformat bearbeiten</a:t>
            </a:r>
            <a:endParaRPr lang="el-GR"/>
          </a:p>
        </p:txBody>
      </p:sp>
      <p:sp>
        <p:nvSpPr>
          <p:cNvPr id="3" name="Inhaltsplatzhalter 2">
            <a:extLst>
              <a:ext uri="{FF2B5EF4-FFF2-40B4-BE49-F238E27FC236}">
                <a16:creationId xmlns:a16="http://schemas.microsoft.com/office/drawing/2014/main" id="{0343E352-DBE5-4F2A-BEBF-9BEA13CADF4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4" name="Inhaltsplatzhalter 3">
            <a:extLst>
              <a:ext uri="{FF2B5EF4-FFF2-40B4-BE49-F238E27FC236}">
                <a16:creationId xmlns:a16="http://schemas.microsoft.com/office/drawing/2014/main" id="{A2C74356-DD79-48F1-A60B-D4F88DE0EC0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5" name="Datumsplatzhalter 4">
            <a:extLst>
              <a:ext uri="{FF2B5EF4-FFF2-40B4-BE49-F238E27FC236}">
                <a16:creationId xmlns:a16="http://schemas.microsoft.com/office/drawing/2014/main" id="{092157BF-6A1B-4472-8581-A20ED675DD3F}"/>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6" name="Fußzeilenplatzhalter 5">
            <a:extLst>
              <a:ext uri="{FF2B5EF4-FFF2-40B4-BE49-F238E27FC236}">
                <a16:creationId xmlns:a16="http://schemas.microsoft.com/office/drawing/2014/main" id="{384D3325-757E-4C05-8340-9B307E8B13D9}"/>
              </a:ext>
            </a:extLst>
          </p:cNvPr>
          <p:cNvSpPr>
            <a:spLocks noGrp="1"/>
          </p:cNvSpPr>
          <p:nvPr>
            <p:ph type="ftr" sz="quarter" idx="11"/>
          </p:nvPr>
        </p:nvSpPr>
        <p:spPr/>
        <p:txBody>
          <a:bodyPr/>
          <a:lstStyle/>
          <a:p>
            <a:endParaRPr lang="el-GR"/>
          </a:p>
        </p:txBody>
      </p:sp>
      <p:sp>
        <p:nvSpPr>
          <p:cNvPr id="7" name="Foliennummernplatzhalter 6">
            <a:extLst>
              <a:ext uri="{FF2B5EF4-FFF2-40B4-BE49-F238E27FC236}">
                <a16:creationId xmlns:a16="http://schemas.microsoft.com/office/drawing/2014/main" id="{FC13F088-D4AC-4196-9F5E-AF3362AB7E14}"/>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196508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491DE-66E3-4B9E-A28D-700910680AAF}"/>
              </a:ext>
            </a:extLst>
          </p:cNvPr>
          <p:cNvSpPr>
            <a:spLocks noGrp="1"/>
          </p:cNvSpPr>
          <p:nvPr>
            <p:ph type="title"/>
          </p:nvPr>
        </p:nvSpPr>
        <p:spPr>
          <a:xfrm>
            <a:off x="839788" y="365125"/>
            <a:ext cx="10515600" cy="1325563"/>
          </a:xfrm>
        </p:spPr>
        <p:txBody>
          <a:bodyPr/>
          <a:lstStyle/>
          <a:p>
            <a:r>
              <a:rPr lang="de-DE"/>
              <a:t>Mastertitelformat bearbeiten</a:t>
            </a:r>
            <a:endParaRPr lang="el-GR"/>
          </a:p>
        </p:txBody>
      </p:sp>
      <p:sp>
        <p:nvSpPr>
          <p:cNvPr id="3" name="Textplatzhalter 2">
            <a:extLst>
              <a:ext uri="{FF2B5EF4-FFF2-40B4-BE49-F238E27FC236}">
                <a16:creationId xmlns:a16="http://schemas.microsoft.com/office/drawing/2014/main" id="{7DC391D6-92A6-4E30-87BC-644990684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2ABC0B8-3034-4F31-A112-FF3275326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5" name="Textplatzhalter 4">
            <a:extLst>
              <a:ext uri="{FF2B5EF4-FFF2-40B4-BE49-F238E27FC236}">
                <a16:creationId xmlns:a16="http://schemas.microsoft.com/office/drawing/2014/main" id="{B4069BD6-E705-4FE6-8102-0D624140E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8409EF6-9F24-4954-97CF-AE84FD6AAD6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7" name="Datumsplatzhalter 6">
            <a:extLst>
              <a:ext uri="{FF2B5EF4-FFF2-40B4-BE49-F238E27FC236}">
                <a16:creationId xmlns:a16="http://schemas.microsoft.com/office/drawing/2014/main" id="{F4B0CA4E-A8A3-4CBC-B3CB-AD0C92162073}"/>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8" name="Fußzeilenplatzhalter 7">
            <a:extLst>
              <a:ext uri="{FF2B5EF4-FFF2-40B4-BE49-F238E27FC236}">
                <a16:creationId xmlns:a16="http://schemas.microsoft.com/office/drawing/2014/main" id="{8ECDD405-B91C-43DF-8D07-17CEEE0119E1}"/>
              </a:ext>
            </a:extLst>
          </p:cNvPr>
          <p:cNvSpPr>
            <a:spLocks noGrp="1"/>
          </p:cNvSpPr>
          <p:nvPr>
            <p:ph type="ftr" sz="quarter" idx="11"/>
          </p:nvPr>
        </p:nvSpPr>
        <p:spPr/>
        <p:txBody>
          <a:bodyPr/>
          <a:lstStyle/>
          <a:p>
            <a:endParaRPr lang="el-GR"/>
          </a:p>
        </p:txBody>
      </p:sp>
      <p:sp>
        <p:nvSpPr>
          <p:cNvPr id="9" name="Foliennummernplatzhalter 8">
            <a:extLst>
              <a:ext uri="{FF2B5EF4-FFF2-40B4-BE49-F238E27FC236}">
                <a16:creationId xmlns:a16="http://schemas.microsoft.com/office/drawing/2014/main" id="{53AD02E6-1802-4A58-AA7D-E9E8B4DA4B83}"/>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85086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55EA1-FC94-4F3F-989D-61265AFD7848}"/>
              </a:ext>
            </a:extLst>
          </p:cNvPr>
          <p:cNvSpPr>
            <a:spLocks noGrp="1"/>
          </p:cNvSpPr>
          <p:nvPr>
            <p:ph type="title"/>
          </p:nvPr>
        </p:nvSpPr>
        <p:spPr/>
        <p:txBody>
          <a:bodyPr/>
          <a:lstStyle/>
          <a:p>
            <a:r>
              <a:rPr lang="de-DE"/>
              <a:t>Mastertitelformat bearbeiten</a:t>
            </a:r>
            <a:endParaRPr lang="el-GR"/>
          </a:p>
        </p:txBody>
      </p:sp>
      <p:sp>
        <p:nvSpPr>
          <p:cNvPr id="3" name="Datumsplatzhalter 2">
            <a:extLst>
              <a:ext uri="{FF2B5EF4-FFF2-40B4-BE49-F238E27FC236}">
                <a16:creationId xmlns:a16="http://schemas.microsoft.com/office/drawing/2014/main" id="{61A63C39-D707-4C87-A2E5-D33038EFE41E}"/>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4" name="Fußzeilenplatzhalter 3">
            <a:extLst>
              <a:ext uri="{FF2B5EF4-FFF2-40B4-BE49-F238E27FC236}">
                <a16:creationId xmlns:a16="http://schemas.microsoft.com/office/drawing/2014/main" id="{2EB77EF5-A17F-48AF-97CA-E00DFCD99A60}"/>
              </a:ext>
            </a:extLst>
          </p:cNvPr>
          <p:cNvSpPr>
            <a:spLocks noGrp="1"/>
          </p:cNvSpPr>
          <p:nvPr>
            <p:ph type="ftr" sz="quarter" idx="11"/>
          </p:nvPr>
        </p:nvSpPr>
        <p:spPr/>
        <p:txBody>
          <a:bodyPr/>
          <a:lstStyle/>
          <a:p>
            <a:endParaRPr lang="el-GR"/>
          </a:p>
        </p:txBody>
      </p:sp>
      <p:sp>
        <p:nvSpPr>
          <p:cNvPr id="5" name="Foliennummernplatzhalter 4">
            <a:extLst>
              <a:ext uri="{FF2B5EF4-FFF2-40B4-BE49-F238E27FC236}">
                <a16:creationId xmlns:a16="http://schemas.microsoft.com/office/drawing/2014/main" id="{9ACFF703-F4AD-4890-A99A-67090DE71799}"/>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192658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D867A74-F9AF-4E93-A9D5-45F6D78A1CF5}"/>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3" name="Fußzeilenplatzhalter 2">
            <a:extLst>
              <a:ext uri="{FF2B5EF4-FFF2-40B4-BE49-F238E27FC236}">
                <a16:creationId xmlns:a16="http://schemas.microsoft.com/office/drawing/2014/main" id="{E4A7C34C-111F-48D1-BEE8-5EA7C6A59A5E}"/>
              </a:ext>
            </a:extLst>
          </p:cNvPr>
          <p:cNvSpPr>
            <a:spLocks noGrp="1"/>
          </p:cNvSpPr>
          <p:nvPr>
            <p:ph type="ftr" sz="quarter" idx="11"/>
          </p:nvPr>
        </p:nvSpPr>
        <p:spPr/>
        <p:txBody>
          <a:bodyPr/>
          <a:lstStyle/>
          <a:p>
            <a:endParaRPr lang="el-GR"/>
          </a:p>
        </p:txBody>
      </p:sp>
      <p:sp>
        <p:nvSpPr>
          <p:cNvPr id="4" name="Foliennummernplatzhalter 3">
            <a:extLst>
              <a:ext uri="{FF2B5EF4-FFF2-40B4-BE49-F238E27FC236}">
                <a16:creationId xmlns:a16="http://schemas.microsoft.com/office/drawing/2014/main" id="{5521B86A-1A65-4FA5-A3CB-DC6710B8EB73}"/>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329124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199B9-4AD1-426F-A76C-439A1498A17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l-GR"/>
          </a:p>
        </p:txBody>
      </p:sp>
      <p:sp>
        <p:nvSpPr>
          <p:cNvPr id="3" name="Inhaltsplatzhalter 2">
            <a:extLst>
              <a:ext uri="{FF2B5EF4-FFF2-40B4-BE49-F238E27FC236}">
                <a16:creationId xmlns:a16="http://schemas.microsoft.com/office/drawing/2014/main" id="{1FEC6C43-C310-495C-9551-6938845E8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4" name="Textplatzhalter 3">
            <a:extLst>
              <a:ext uri="{FF2B5EF4-FFF2-40B4-BE49-F238E27FC236}">
                <a16:creationId xmlns:a16="http://schemas.microsoft.com/office/drawing/2014/main" id="{DD8506B4-9BBA-44B6-9CC5-33550A365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A44CD3-3D35-4FE1-909D-5CFA591D1CDE}"/>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6" name="Fußzeilenplatzhalter 5">
            <a:extLst>
              <a:ext uri="{FF2B5EF4-FFF2-40B4-BE49-F238E27FC236}">
                <a16:creationId xmlns:a16="http://schemas.microsoft.com/office/drawing/2014/main" id="{F355116E-ACC7-4BF5-BCA8-601FBB4CEAFF}"/>
              </a:ext>
            </a:extLst>
          </p:cNvPr>
          <p:cNvSpPr>
            <a:spLocks noGrp="1"/>
          </p:cNvSpPr>
          <p:nvPr>
            <p:ph type="ftr" sz="quarter" idx="11"/>
          </p:nvPr>
        </p:nvSpPr>
        <p:spPr/>
        <p:txBody>
          <a:bodyPr/>
          <a:lstStyle/>
          <a:p>
            <a:endParaRPr lang="el-GR"/>
          </a:p>
        </p:txBody>
      </p:sp>
      <p:sp>
        <p:nvSpPr>
          <p:cNvPr id="7" name="Foliennummernplatzhalter 6">
            <a:extLst>
              <a:ext uri="{FF2B5EF4-FFF2-40B4-BE49-F238E27FC236}">
                <a16:creationId xmlns:a16="http://schemas.microsoft.com/office/drawing/2014/main" id="{DE2DB6CD-2E7B-4B2C-894C-3A85DE3D9C14}"/>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61517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291A5-167F-4EC6-A810-72F548F0F0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l-GR"/>
          </a:p>
        </p:txBody>
      </p:sp>
      <p:sp>
        <p:nvSpPr>
          <p:cNvPr id="3" name="Bildplatzhalter 2">
            <a:extLst>
              <a:ext uri="{FF2B5EF4-FFF2-40B4-BE49-F238E27FC236}">
                <a16:creationId xmlns:a16="http://schemas.microsoft.com/office/drawing/2014/main" id="{D6007FBF-A6F9-4815-ACEE-7943168E1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platzhalter 3">
            <a:extLst>
              <a:ext uri="{FF2B5EF4-FFF2-40B4-BE49-F238E27FC236}">
                <a16:creationId xmlns:a16="http://schemas.microsoft.com/office/drawing/2014/main" id="{A54C91F1-231D-43E6-8C65-DC198EB58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DBAA44-7A29-40C9-8581-97FAF81AEEC8}"/>
              </a:ext>
            </a:extLst>
          </p:cNvPr>
          <p:cNvSpPr>
            <a:spLocks noGrp="1"/>
          </p:cNvSpPr>
          <p:nvPr>
            <p:ph type="dt" sz="half" idx="10"/>
          </p:nvPr>
        </p:nvSpPr>
        <p:spPr/>
        <p:txBody>
          <a:bodyPr/>
          <a:lstStyle/>
          <a:p>
            <a:fld id="{76AA3449-C879-4CFA-B75C-F18DC69D57B0}" type="datetimeFigureOut">
              <a:rPr lang="el-GR" smtClean="0"/>
              <a:t>30/1/2020</a:t>
            </a:fld>
            <a:endParaRPr lang="el-GR"/>
          </a:p>
        </p:txBody>
      </p:sp>
      <p:sp>
        <p:nvSpPr>
          <p:cNvPr id="6" name="Fußzeilenplatzhalter 5">
            <a:extLst>
              <a:ext uri="{FF2B5EF4-FFF2-40B4-BE49-F238E27FC236}">
                <a16:creationId xmlns:a16="http://schemas.microsoft.com/office/drawing/2014/main" id="{E6B26908-81FA-4FE2-B75C-666AED9AE14E}"/>
              </a:ext>
            </a:extLst>
          </p:cNvPr>
          <p:cNvSpPr>
            <a:spLocks noGrp="1"/>
          </p:cNvSpPr>
          <p:nvPr>
            <p:ph type="ftr" sz="quarter" idx="11"/>
          </p:nvPr>
        </p:nvSpPr>
        <p:spPr/>
        <p:txBody>
          <a:bodyPr/>
          <a:lstStyle/>
          <a:p>
            <a:endParaRPr lang="el-GR"/>
          </a:p>
        </p:txBody>
      </p:sp>
      <p:sp>
        <p:nvSpPr>
          <p:cNvPr id="7" name="Foliennummernplatzhalter 6">
            <a:extLst>
              <a:ext uri="{FF2B5EF4-FFF2-40B4-BE49-F238E27FC236}">
                <a16:creationId xmlns:a16="http://schemas.microsoft.com/office/drawing/2014/main" id="{AACC5356-9B7F-403B-AF9B-7FD4AC914DB0}"/>
              </a:ext>
            </a:extLst>
          </p:cNvPr>
          <p:cNvSpPr>
            <a:spLocks noGrp="1"/>
          </p:cNvSpPr>
          <p:nvPr>
            <p:ph type="sldNum" sz="quarter" idx="12"/>
          </p:nvPr>
        </p:nvSpPr>
        <p:spPr/>
        <p:txBody>
          <a:bodyPr/>
          <a:lstStyle/>
          <a:p>
            <a:fld id="{BD5890B8-8B43-4812-9510-F8A3A3A4B31A}" type="slidenum">
              <a:rPr lang="el-GR" smtClean="0"/>
              <a:t>‹Nr.›</a:t>
            </a:fld>
            <a:endParaRPr lang="el-GR"/>
          </a:p>
        </p:txBody>
      </p:sp>
    </p:spTree>
    <p:extLst>
      <p:ext uri="{BB962C8B-B14F-4D97-AF65-F5344CB8AC3E}">
        <p14:creationId xmlns:p14="http://schemas.microsoft.com/office/powerpoint/2010/main" val="184739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89114A5-8A4A-4FDB-987F-897394FC8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l-GR"/>
          </a:p>
        </p:txBody>
      </p:sp>
      <p:sp>
        <p:nvSpPr>
          <p:cNvPr id="3" name="Textplatzhalter 2">
            <a:extLst>
              <a:ext uri="{FF2B5EF4-FFF2-40B4-BE49-F238E27FC236}">
                <a16:creationId xmlns:a16="http://schemas.microsoft.com/office/drawing/2014/main" id="{183E98D3-8357-4B19-A7AB-84401470A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l-GR"/>
          </a:p>
        </p:txBody>
      </p:sp>
      <p:sp>
        <p:nvSpPr>
          <p:cNvPr id="4" name="Datumsplatzhalter 3">
            <a:extLst>
              <a:ext uri="{FF2B5EF4-FFF2-40B4-BE49-F238E27FC236}">
                <a16:creationId xmlns:a16="http://schemas.microsoft.com/office/drawing/2014/main" id="{8C7FA46A-38D3-47FC-B128-420C7F2A4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A3449-C879-4CFA-B75C-F18DC69D57B0}" type="datetimeFigureOut">
              <a:rPr lang="el-GR" smtClean="0"/>
              <a:t>30/1/2020</a:t>
            </a:fld>
            <a:endParaRPr lang="el-GR"/>
          </a:p>
        </p:txBody>
      </p:sp>
      <p:sp>
        <p:nvSpPr>
          <p:cNvPr id="5" name="Fußzeilenplatzhalter 4">
            <a:extLst>
              <a:ext uri="{FF2B5EF4-FFF2-40B4-BE49-F238E27FC236}">
                <a16:creationId xmlns:a16="http://schemas.microsoft.com/office/drawing/2014/main" id="{6EBB6254-04B5-4656-89E3-64FCF4630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Foliennummernplatzhalter 5">
            <a:extLst>
              <a:ext uri="{FF2B5EF4-FFF2-40B4-BE49-F238E27FC236}">
                <a16:creationId xmlns:a16="http://schemas.microsoft.com/office/drawing/2014/main" id="{6D10C21A-5AB8-403E-A155-CE40ED442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890B8-8B43-4812-9510-F8A3A3A4B31A}" type="slidenum">
              <a:rPr lang="el-GR" smtClean="0"/>
              <a:t>‹Nr.›</a:t>
            </a:fld>
            <a:endParaRPr lang="el-GR"/>
          </a:p>
        </p:txBody>
      </p:sp>
    </p:spTree>
    <p:extLst>
      <p:ext uri="{BB962C8B-B14F-4D97-AF65-F5344CB8AC3E}">
        <p14:creationId xmlns:p14="http://schemas.microsoft.com/office/powerpoint/2010/main" val="353486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ejure.org/gesetze/BGB/119.html"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a:extLst>
              <a:ext uri="{FF2B5EF4-FFF2-40B4-BE49-F238E27FC236}">
                <a16:creationId xmlns:a16="http://schemas.microsoft.com/office/drawing/2014/main" id="{348E39A9-C61E-471C-AECB-8B5F45B186DD}"/>
              </a:ext>
            </a:extLst>
          </p:cNvPr>
          <p:cNvSpPr>
            <a:spLocks noGrp="1"/>
          </p:cNvSpPr>
          <p:nvPr>
            <p:ph type="title"/>
          </p:nvPr>
        </p:nvSpPr>
        <p:spPr>
          <a:xfrm>
            <a:off x="2878037" y="1382116"/>
            <a:ext cx="6105194" cy="3198418"/>
          </a:xfrm>
        </p:spPr>
        <p:txBody>
          <a:bodyPr vert="horz" lIns="91440" tIns="45720" rIns="91440" bIns="45720" rtlCol="0" anchor="b">
            <a:normAutofit fontScale="90000"/>
          </a:bodyPr>
          <a:lstStyle/>
          <a:p>
            <a:pPr algn="ctr"/>
            <a:r>
              <a:rPr lang="en-US" sz="4000" b="1" kern="1200">
                <a:solidFill>
                  <a:srgbClr val="FFFFFF"/>
                </a:solidFill>
                <a:latin typeface="+mj-lt"/>
                <a:ea typeface="+mj-ea"/>
                <a:cs typeface="+mj-cs"/>
              </a:rPr>
              <a:t>Vorlesung BGB AT</a:t>
            </a:r>
            <a:br>
              <a:rPr lang="en-US" sz="4000" b="1" kern="1200">
                <a:solidFill>
                  <a:srgbClr val="FFFFFF"/>
                </a:solidFill>
                <a:latin typeface="+mj-lt"/>
                <a:ea typeface="+mj-ea"/>
                <a:cs typeface="+mj-cs"/>
              </a:rPr>
            </a:br>
            <a:r>
              <a:rPr lang="en-US" sz="4000" b="1" kern="1200">
                <a:solidFill>
                  <a:srgbClr val="FFFFFF"/>
                </a:solidFill>
                <a:latin typeface="+mj-lt"/>
                <a:ea typeface="+mj-ea"/>
                <a:cs typeface="+mj-cs"/>
              </a:rPr>
              <a:t>30.01.2020</a:t>
            </a:r>
            <a:br>
              <a:rPr lang="en-US" sz="4000" b="1" kern="1200">
                <a:solidFill>
                  <a:srgbClr val="FFFFFF"/>
                </a:solidFill>
                <a:latin typeface="+mj-lt"/>
                <a:ea typeface="+mj-ea"/>
                <a:cs typeface="+mj-cs"/>
              </a:rPr>
            </a:br>
            <a:r>
              <a:rPr lang="en-US" sz="6000" kern="1200">
                <a:solidFill>
                  <a:srgbClr val="FFFFFF"/>
                </a:solidFill>
                <a:latin typeface="+mj-lt"/>
                <a:ea typeface="+mj-ea"/>
                <a:cs typeface="+mj-cs"/>
              </a:rPr>
              <a:t/>
            </a:r>
            <a:br>
              <a:rPr lang="en-US" sz="6000" kern="1200">
                <a:solidFill>
                  <a:srgbClr val="FFFFFF"/>
                </a:solidFill>
                <a:latin typeface="+mj-lt"/>
                <a:ea typeface="+mj-ea"/>
                <a:cs typeface="+mj-cs"/>
              </a:rPr>
            </a:br>
            <a:r>
              <a:rPr lang="en-US" sz="6000" kern="1200">
                <a:solidFill>
                  <a:srgbClr val="FFFFFF"/>
                </a:solidFill>
                <a:latin typeface="+mj-lt"/>
                <a:ea typeface="+mj-ea"/>
                <a:cs typeface="+mj-cs"/>
              </a:rPr>
              <a:t>Wiederholung des bisher Erlernten</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338910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 106 ff. BGB</a:t>
            </a: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BD0C9555-F3C5-483A-B5E3-607F163AA143}"/>
              </a:ext>
            </a:extLst>
          </p:cNvPr>
          <p:cNvPicPr>
            <a:picLocks noChangeAspect="1"/>
          </p:cNvPicPr>
          <p:nvPr/>
        </p:nvPicPr>
        <p:blipFill rotWithShape="1">
          <a:blip r:embed="rId3"/>
          <a:srcRect l="5629" t="12128" r="7660" b="282"/>
          <a:stretch/>
        </p:blipFill>
        <p:spPr>
          <a:xfrm>
            <a:off x="1179226" y="2476501"/>
            <a:ext cx="9833548" cy="4381500"/>
          </a:xfrm>
          <a:prstGeom prst="rect">
            <a:avLst/>
          </a:prstGeom>
        </p:spPr>
      </p:pic>
    </p:spTree>
    <p:extLst>
      <p:ext uri="{BB962C8B-B14F-4D97-AF65-F5344CB8AC3E}">
        <p14:creationId xmlns:p14="http://schemas.microsoft.com/office/powerpoint/2010/main" val="28297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Anfechtung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9B2F98C-BCBA-4F2C-B103-14214F0FDA5D}"/>
              </a:ext>
            </a:extLst>
          </p:cNvPr>
          <p:cNvSpPr/>
          <p:nvPr/>
        </p:nvSpPr>
        <p:spPr>
          <a:xfrm>
            <a:off x="1047597" y="2472855"/>
            <a:ext cx="10424161" cy="4278094"/>
          </a:xfrm>
          <a:prstGeom prst="rect">
            <a:avLst/>
          </a:prstGeom>
        </p:spPr>
        <p:txBody>
          <a:bodyPr wrap="square">
            <a:spAutoFit/>
          </a:bodyPr>
          <a:lstStyle/>
          <a:p>
            <a:r>
              <a:rPr lang="de-DE" sz="2000" b="1" dirty="0">
                <a:solidFill>
                  <a:srgbClr val="002060"/>
                </a:solidFill>
                <a:latin typeface="Calibri" panose="020F0502020204030204" pitchFamily="34" charset="0"/>
                <a:cs typeface="Calibri" panose="020F0502020204030204" pitchFamily="34" charset="0"/>
              </a:rPr>
              <a:t>Die Prüfungsreihenfolge</a:t>
            </a:r>
          </a:p>
          <a:p>
            <a:endParaRPr lang="de-DE" sz="2800" dirty="0">
              <a:solidFill>
                <a:schemeClr val="accent1">
                  <a:lumMod val="75000"/>
                </a:schemeClr>
              </a:solidFill>
              <a:latin typeface="Calibri" panose="020F0502020204030204" pitchFamily="34" charset="0"/>
              <a:cs typeface="Calibri" panose="020F0502020204030204" pitchFamily="34" charset="0"/>
            </a:endParaRPr>
          </a:p>
          <a:p>
            <a:pPr marL="457200" indent="-457200">
              <a:buFont typeface="+mj-lt"/>
              <a:buAutoNum type="arabicPeriod"/>
            </a:pPr>
            <a:r>
              <a:rPr lang="de-DE" sz="2800" dirty="0">
                <a:latin typeface="Calibri" panose="020F0502020204030204" pitchFamily="34" charset="0"/>
                <a:cs typeface="Calibri" panose="020F0502020204030204" pitchFamily="34" charset="0"/>
              </a:rPr>
              <a:t>Anfechtbarkeit ( Überlegung: Was ist anfechtbar? Siehe Gesetzeswortlaut!)</a:t>
            </a:r>
          </a:p>
          <a:p>
            <a:pPr marL="457200" indent="-457200">
              <a:buFont typeface="+mj-lt"/>
              <a:buAutoNum type="arabicPeriod"/>
            </a:pPr>
            <a:r>
              <a:rPr lang="de-DE" sz="2800" dirty="0">
                <a:latin typeface="Calibri" panose="020F0502020204030204" pitchFamily="34" charset="0"/>
                <a:cs typeface="Calibri" panose="020F0502020204030204" pitchFamily="34" charset="0"/>
              </a:rPr>
              <a:t>Anfechtungsgegner, § 143 II BGB</a:t>
            </a:r>
          </a:p>
          <a:p>
            <a:pPr marL="457200" indent="-457200">
              <a:buFont typeface="+mj-lt"/>
              <a:buAutoNum type="arabicPeriod"/>
            </a:pPr>
            <a:r>
              <a:rPr lang="de-DE" sz="2800" dirty="0">
                <a:latin typeface="Calibri" panose="020F0502020204030204" pitchFamily="34" charset="0"/>
                <a:cs typeface="Calibri" panose="020F0502020204030204" pitchFamily="34" charset="0"/>
              </a:rPr>
              <a:t>Anfechtungsgrund ( §§ 119 ff.)</a:t>
            </a:r>
          </a:p>
          <a:p>
            <a:pPr marL="457200" indent="-457200">
              <a:buFont typeface="+mj-lt"/>
              <a:buAutoNum type="arabicPeriod"/>
            </a:pPr>
            <a:r>
              <a:rPr lang="de-DE" sz="2800" dirty="0">
                <a:latin typeface="Calibri" panose="020F0502020204030204" pitchFamily="34" charset="0"/>
                <a:cs typeface="Calibri" panose="020F0502020204030204" pitchFamily="34" charset="0"/>
              </a:rPr>
              <a:t>Anfechtungserklärung ( § 143 I)</a:t>
            </a:r>
          </a:p>
          <a:p>
            <a:pPr marL="457200" indent="-457200">
              <a:buFont typeface="+mj-lt"/>
              <a:buAutoNum type="arabicPeriod"/>
            </a:pPr>
            <a:r>
              <a:rPr lang="de-DE" sz="2800" dirty="0">
                <a:latin typeface="Calibri" panose="020F0502020204030204" pitchFamily="34" charset="0"/>
                <a:cs typeface="Calibri" panose="020F0502020204030204" pitchFamily="34" charset="0"/>
              </a:rPr>
              <a:t>Anfechtungsfrist ( § 121, § 123 =&gt; richtet sich nach dem Grund!)</a:t>
            </a:r>
          </a:p>
          <a:p>
            <a:pPr marL="457200" indent="-457200">
              <a:buFont typeface="+mj-lt"/>
              <a:buAutoNum type="arabicPeriod"/>
            </a:pPr>
            <a:r>
              <a:rPr lang="de-DE" sz="2800" dirty="0">
                <a:latin typeface="Calibri" panose="020F0502020204030204" pitchFamily="34" charset="0"/>
                <a:cs typeface="Calibri" panose="020F0502020204030204" pitchFamily="34" charset="0"/>
              </a:rPr>
              <a:t>Kein Anfechtungsausschluss gem. § 144 BGB</a:t>
            </a:r>
          </a:p>
          <a:p>
            <a:pPr marL="457200" indent="-457200">
              <a:buFont typeface="+mj-lt"/>
              <a:buAutoNum type="arabicPeriod"/>
            </a:pPr>
            <a:r>
              <a:rPr lang="de-DE" sz="2800" dirty="0">
                <a:latin typeface="Calibri" panose="020F0502020204030204" pitchFamily="34" charset="0"/>
                <a:cs typeface="Calibri" panose="020F0502020204030204" pitchFamily="34" charset="0"/>
              </a:rPr>
              <a:t>RF: § 142 I BGB</a:t>
            </a:r>
          </a:p>
        </p:txBody>
      </p:sp>
    </p:spTree>
    <p:extLst>
      <p:ext uri="{BB962C8B-B14F-4D97-AF65-F5344CB8AC3E}">
        <p14:creationId xmlns:p14="http://schemas.microsoft.com/office/powerpoint/2010/main" val="828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Der </a:t>
            </a:r>
            <a:r>
              <a:rPr lang="en-US" sz="4000" b="1" dirty="0" err="1">
                <a:solidFill>
                  <a:srgbClr val="FFFFFF"/>
                </a:solidFill>
              </a:rPr>
              <a:t>Irrtum</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86D21641-06F2-468C-94D1-510BD595E210}"/>
              </a:ext>
            </a:extLst>
          </p:cNvPr>
          <p:cNvSpPr/>
          <p:nvPr/>
        </p:nvSpPr>
        <p:spPr>
          <a:xfrm>
            <a:off x="644435" y="2220248"/>
            <a:ext cx="11303726" cy="4524315"/>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 119</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Anfechtbarkeit wegen Irrtums</a:t>
            </a:r>
          </a:p>
          <a:p>
            <a:r>
              <a:rPr lang="de-DE" dirty="0">
                <a:latin typeface="Calibri" panose="020F0502020204030204" pitchFamily="34" charset="0"/>
                <a:cs typeface="Calibri" panose="020F0502020204030204" pitchFamily="34" charset="0"/>
              </a:rPr>
              <a:t>(1) Wer bei der Abgabe einer Willenserklärung über deren Inhalt im Irrtum war oder eine Erklärung dieses Inhalts überhaupt nicht abgeben wollte, kann die Erklärung anfechten, wenn anzunehmen ist, dass er sie bei Kenntnis der Sachlage und bei verständiger Würdigung des Falles nicht abgegeben haben würde.</a:t>
            </a:r>
          </a:p>
          <a:p>
            <a:r>
              <a:rPr lang="de-DE" dirty="0">
                <a:latin typeface="Calibri" panose="020F0502020204030204" pitchFamily="34" charset="0"/>
                <a:cs typeface="Calibri" panose="020F0502020204030204" pitchFamily="34" charset="0"/>
              </a:rPr>
              <a:t>(2) Als Irrtum über den Inhalt der Erklärung gilt auch der Irrtum über solche Eigenschaften der Person oder der Sache, die im Verkehr als wesentlich angesehen werden.</a:t>
            </a:r>
          </a:p>
          <a:p>
            <a:r>
              <a:rPr lang="de-DE" b="1" dirty="0">
                <a:latin typeface="Calibri" panose="020F0502020204030204" pitchFamily="34" charset="0"/>
                <a:cs typeface="Calibri" panose="020F0502020204030204" pitchFamily="34" charset="0"/>
              </a:rPr>
              <a:t>§ 120</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Anfechtbarkeit wegen falscher Übermittlung</a:t>
            </a:r>
          </a:p>
          <a:p>
            <a:r>
              <a:rPr lang="de-DE" dirty="0">
                <a:latin typeface="Calibri" panose="020F0502020204030204" pitchFamily="34" charset="0"/>
                <a:cs typeface="Calibri" panose="020F0502020204030204" pitchFamily="34" charset="0"/>
              </a:rPr>
              <a:t>Eine Willenserklärung, welche durch die zur Übermittlung verwendete Person oder Einrichtung unrichtig übermittelt worden ist, kann unter der gleichen Voraussetzung angefochten werden wie nach § </a:t>
            </a:r>
            <a:r>
              <a:rPr lang="de-D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119</a:t>
            </a:r>
            <a:r>
              <a:rPr lang="de-DE" dirty="0">
                <a:latin typeface="Calibri" panose="020F0502020204030204" pitchFamily="34" charset="0"/>
                <a:cs typeface="Calibri" panose="020F0502020204030204" pitchFamily="34" charset="0"/>
              </a:rPr>
              <a:t> eine irrtümlich abgegebene Willenserklärung.</a:t>
            </a:r>
          </a:p>
          <a:p>
            <a:endParaRPr lang="de-DE" sz="3600" dirty="0">
              <a:latin typeface="Calibri" panose="020F0502020204030204" pitchFamily="34" charset="0"/>
              <a:cs typeface="Calibri" panose="020F0502020204030204" pitchFamily="34" charset="0"/>
            </a:endParaRPr>
          </a:p>
          <a:p>
            <a:r>
              <a:rPr lang="de-DE" sz="3600" dirty="0">
                <a:latin typeface="Calibri" panose="020F0502020204030204" pitchFamily="34" charset="0"/>
                <a:cs typeface="Calibri" panose="020F0502020204030204" pitchFamily="34" charset="0"/>
              </a:rPr>
              <a:t>Ein Irrtum entsteht…</a:t>
            </a:r>
          </a:p>
        </p:txBody>
      </p:sp>
    </p:spTree>
    <p:extLst>
      <p:ext uri="{BB962C8B-B14F-4D97-AF65-F5344CB8AC3E}">
        <p14:creationId xmlns:p14="http://schemas.microsoft.com/office/powerpoint/2010/main" val="124301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a:t>
            </a:r>
          </a:p>
        </p:txBody>
      </p:sp>
      <p:sp>
        <p:nvSpPr>
          <p:cNvPr id="3" name="Textfeld 2">
            <a:extLst>
              <a:ext uri="{FF2B5EF4-FFF2-40B4-BE49-F238E27FC236}">
                <a16:creationId xmlns:a16="http://schemas.microsoft.com/office/drawing/2014/main" id="{0A4E1504-DA90-4D98-95F8-5A26DD3D7868}"/>
              </a:ext>
            </a:extLst>
          </p:cNvPr>
          <p:cNvSpPr txBox="1"/>
          <p:nvPr/>
        </p:nvSpPr>
        <p:spPr>
          <a:xfrm>
            <a:off x="0" y="2790647"/>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Rechteck 5">
            <a:extLst>
              <a:ext uri="{FF2B5EF4-FFF2-40B4-BE49-F238E27FC236}">
                <a16:creationId xmlns:a16="http://schemas.microsoft.com/office/drawing/2014/main" id="{3184CCBD-066A-4DC1-BDFA-88A73BCFA01F}"/>
              </a:ext>
            </a:extLst>
          </p:cNvPr>
          <p:cNvSpPr/>
          <p:nvPr/>
        </p:nvSpPr>
        <p:spPr>
          <a:xfrm>
            <a:off x="1907177" y="2978923"/>
            <a:ext cx="2751909" cy="3321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9C632E09-67CC-4ACC-9090-4993669E6276}"/>
              </a:ext>
            </a:extLst>
          </p:cNvPr>
          <p:cNvSpPr/>
          <p:nvPr/>
        </p:nvSpPr>
        <p:spPr>
          <a:xfrm>
            <a:off x="4859383" y="2978924"/>
            <a:ext cx="2751909" cy="3321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E758BE65-3252-4894-9E76-C5F931CF0032}"/>
              </a:ext>
            </a:extLst>
          </p:cNvPr>
          <p:cNvSpPr/>
          <p:nvPr/>
        </p:nvSpPr>
        <p:spPr>
          <a:xfrm>
            <a:off x="7872549" y="2978923"/>
            <a:ext cx="2751909" cy="3321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8B08B535-5DC4-4C37-9D42-A27A6F4420CF}"/>
              </a:ext>
            </a:extLst>
          </p:cNvPr>
          <p:cNvSpPr txBox="1"/>
          <p:nvPr/>
        </p:nvSpPr>
        <p:spPr>
          <a:xfrm>
            <a:off x="2124626" y="3119577"/>
            <a:ext cx="2321099" cy="2585323"/>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…bei Überlegungen, die zur Erklärung führen</a:t>
            </a: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Unbeachteter Motivirrtum</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Irrtum ü. vertrags-wesentliche Eigenschaften</a:t>
            </a:r>
          </a:p>
        </p:txBody>
      </p:sp>
      <p:sp>
        <p:nvSpPr>
          <p:cNvPr id="12" name="Textfeld 11">
            <a:extLst>
              <a:ext uri="{FF2B5EF4-FFF2-40B4-BE49-F238E27FC236}">
                <a16:creationId xmlns:a16="http://schemas.microsoft.com/office/drawing/2014/main" id="{BFAA4955-6B27-4874-ABFA-C9ED924B6963}"/>
              </a:ext>
            </a:extLst>
          </p:cNvPr>
          <p:cNvSpPr txBox="1"/>
          <p:nvPr/>
        </p:nvSpPr>
        <p:spPr>
          <a:xfrm>
            <a:off x="4966140" y="3320680"/>
            <a:ext cx="2514523" cy="1754326"/>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…bei Abgabe einer Willenserklärung</a:t>
            </a:r>
          </a:p>
          <a:p>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Inhaltsirrtum</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Erklärungsirrtum</a:t>
            </a:r>
          </a:p>
        </p:txBody>
      </p:sp>
      <p:sp>
        <p:nvSpPr>
          <p:cNvPr id="13" name="Textfeld 12">
            <a:extLst>
              <a:ext uri="{FF2B5EF4-FFF2-40B4-BE49-F238E27FC236}">
                <a16:creationId xmlns:a16="http://schemas.microsoft.com/office/drawing/2014/main" id="{A536E46A-D58A-4E89-BAAD-3EF1C9F40C02}"/>
              </a:ext>
            </a:extLst>
          </p:cNvPr>
          <p:cNvSpPr txBox="1"/>
          <p:nvPr/>
        </p:nvSpPr>
        <p:spPr>
          <a:xfrm>
            <a:off x="8015391" y="3393561"/>
            <a:ext cx="2382643" cy="1754326"/>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…nach Abgabe, aber vor Zugang der Erklärung</a:t>
            </a:r>
          </a:p>
          <a:p>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Übermittlungs-irrtum</a:t>
            </a:r>
          </a:p>
        </p:txBody>
      </p:sp>
    </p:spTree>
    <p:extLst>
      <p:ext uri="{BB962C8B-B14F-4D97-AF65-F5344CB8AC3E}">
        <p14:creationId xmlns:p14="http://schemas.microsoft.com/office/powerpoint/2010/main" val="9253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BGB- AT:</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E12B6CC0-9D1C-4A13-BF61-36D9213333C2}"/>
              </a:ext>
            </a:extLst>
          </p:cNvPr>
          <p:cNvPicPr>
            <a:picLocks noChangeAspect="1"/>
          </p:cNvPicPr>
          <p:nvPr/>
        </p:nvPicPr>
        <p:blipFill>
          <a:blip r:embed="rId2"/>
          <a:stretch>
            <a:fillRect/>
          </a:stretch>
        </p:blipFill>
        <p:spPr>
          <a:xfrm>
            <a:off x="419100" y="133826"/>
            <a:ext cx="11372850" cy="6724174"/>
          </a:xfrm>
          <a:prstGeom prst="rect">
            <a:avLst/>
          </a:prstGeom>
        </p:spPr>
      </p:pic>
    </p:spTree>
    <p:extLst>
      <p:ext uri="{BB962C8B-B14F-4D97-AF65-F5344CB8AC3E}">
        <p14:creationId xmlns:p14="http://schemas.microsoft.com/office/powerpoint/2010/main" val="362240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Stellvertretung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3C695095-390F-474C-AFCB-659E277C1CCE}"/>
              </a:ext>
            </a:extLst>
          </p:cNvPr>
          <p:cNvSpPr/>
          <p:nvPr/>
        </p:nvSpPr>
        <p:spPr>
          <a:xfrm>
            <a:off x="2023956" y="2596581"/>
            <a:ext cx="9375563" cy="3046988"/>
          </a:xfrm>
          <a:prstGeom prst="rect">
            <a:avLst/>
          </a:prstGeom>
        </p:spPr>
        <p:txBody>
          <a:bodyPr wrap="square">
            <a:spAutoFit/>
          </a:bodyPr>
          <a:lstStyle/>
          <a:p>
            <a:r>
              <a:rPr lang="de-DE" sz="2400" b="1" dirty="0">
                <a:solidFill>
                  <a:srgbClr val="002060"/>
                </a:solidFill>
                <a:latin typeface="Calibri" panose="020F0502020204030204" pitchFamily="34" charset="0"/>
                <a:cs typeface="Calibri" panose="020F0502020204030204" pitchFamily="34" charset="0"/>
              </a:rPr>
              <a:t>Prüfungsschema der Stellvertretung:</a:t>
            </a:r>
          </a:p>
          <a:p>
            <a:pPr marL="0" lvl="1"/>
            <a:endParaRPr lang="de-DE" sz="2000" dirty="0">
              <a:latin typeface="Calibri" panose="020F0502020204030204" pitchFamily="34" charset="0"/>
              <a:cs typeface="Calibri" panose="020F0502020204030204" pitchFamily="34" charset="0"/>
            </a:endParaRPr>
          </a:p>
          <a:p>
            <a:pPr lvl="1" indent="-457200">
              <a:buFont typeface="+mj-lt"/>
              <a:buAutoNum type="arabicPeriod"/>
            </a:pPr>
            <a:r>
              <a:rPr lang="de-DE" sz="3200" dirty="0">
                <a:latin typeface="Calibri" panose="020F0502020204030204" pitchFamily="34" charset="0"/>
                <a:cs typeface="Calibri" panose="020F0502020204030204" pitchFamily="34" charset="0"/>
              </a:rPr>
              <a:t>Zulässigkeit der Stellvertretung</a:t>
            </a:r>
          </a:p>
          <a:p>
            <a:pPr lvl="1" indent="-457200">
              <a:buFont typeface="+mj-lt"/>
              <a:buAutoNum type="arabicPeriod"/>
            </a:pPr>
            <a:r>
              <a:rPr lang="de-DE" sz="3200" dirty="0">
                <a:latin typeface="Calibri" panose="020F0502020204030204" pitchFamily="34" charset="0"/>
                <a:cs typeface="Calibri" panose="020F0502020204030204" pitchFamily="34" charset="0"/>
              </a:rPr>
              <a:t>Eigene Willenserklärung </a:t>
            </a:r>
            <a:r>
              <a:rPr lang="de-DE" sz="3200" dirty="0">
                <a:latin typeface="Calibri" panose="020F0502020204030204" pitchFamily="34" charset="0"/>
                <a:cs typeface="Calibri" panose="020F0502020204030204" pitchFamily="34" charset="0"/>
                <a:sym typeface="Wingdings" panose="05000000000000000000" pitchFamily="2" charset="2"/>
              </a:rPr>
              <a:t> Botenschaft</a:t>
            </a:r>
            <a:endParaRPr lang="de-DE" sz="3200" dirty="0">
              <a:latin typeface="Calibri" panose="020F0502020204030204" pitchFamily="34" charset="0"/>
              <a:cs typeface="Calibri" panose="020F0502020204030204" pitchFamily="34" charset="0"/>
            </a:endParaRPr>
          </a:p>
          <a:p>
            <a:pPr lvl="1" indent="-457200">
              <a:buFont typeface="+mj-lt"/>
              <a:buAutoNum type="arabicPeriod"/>
            </a:pPr>
            <a:r>
              <a:rPr lang="de-DE" sz="3200" dirty="0">
                <a:latin typeface="Calibri" panose="020F0502020204030204" pitchFamily="34" charset="0"/>
                <a:cs typeface="Calibri" panose="020F0502020204030204" pitchFamily="34" charset="0"/>
              </a:rPr>
              <a:t>In fremden Namen/Offenkundigkeitsprinzip</a:t>
            </a:r>
          </a:p>
          <a:p>
            <a:pPr lvl="1" indent="-457200">
              <a:buFont typeface="+mj-lt"/>
              <a:buAutoNum type="arabicPeriod"/>
            </a:pPr>
            <a:r>
              <a:rPr lang="de-DE" sz="3200" dirty="0">
                <a:latin typeface="Calibri" panose="020F0502020204030204" pitchFamily="34" charset="0"/>
                <a:cs typeface="Calibri" panose="020F0502020204030204" pitchFamily="34" charset="0"/>
              </a:rPr>
              <a:t>Mit Vertretungsmacht</a:t>
            </a:r>
          </a:p>
          <a:p>
            <a:pPr marL="0" lvl="1"/>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522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Stellvertretung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031A1E29-094B-4CF0-A5B4-3A1423B91D12}"/>
              </a:ext>
            </a:extLst>
          </p:cNvPr>
          <p:cNvPicPr>
            <a:picLocks noChangeAspect="1"/>
          </p:cNvPicPr>
          <p:nvPr/>
        </p:nvPicPr>
        <p:blipFill>
          <a:blip r:embed="rId3"/>
          <a:stretch>
            <a:fillRect/>
          </a:stretch>
        </p:blipFill>
        <p:spPr>
          <a:xfrm>
            <a:off x="2216453" y="2396232"/>
            <a:ext cx="7236579" cy="4230991"/>
          </a:xfrm>
          <a:prstGeom prst="rect">
            <a:avLst/>
          </a:prstGeom>
        </p:spPr>
      </p:pic>
    </p:spTree>
    <p:extLst>
      <p:ext uri="{BB962C8B-B14F-4D97-AF65-F5344CB8AC3E}">
        <p14:creationId xmlns:p14="http://schemas.microsoft.com/office/powerpoint/2010/main" val="202995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Stellvertretung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1E7BCF40-8586-4491-B6D4-8D651A4DC983}"/>
              </a:ext>
            </a:extLst>
          </p:cNvPr>
          <p:cNvPicPr>
            <a:picLocks noChangeAspect="1"/>
          </p:cNvPicPr>
          <p:nvPr/>
        </p:nvPicPr>
        <p:blipFill rotWithShape="1">
          <a:blip r:embed="rId3"/>
          <a:srcRect l="4534" t="6492" r="7504" b="14050"/>
          <a:stretch/>
        </p:blipFill>
        <p:spPr>
          <a:xfrm>
            <a:off x="1707599" y="2350698"/>
            <a:ext cx="8776801" cy="4507302"/>
          </a:xfrm>
          <a:prstGeom prst="rect">
            <a:avLst/>
          </a:prstGeom>
        </p:spPr>
      </p:pic>
    </p:spTree>
    <p:extLst>
      <p:ext uri="{BB962C8B-B14F-4D97-AF65-F5344CB8AC3E}">
        <p14:creationId xmlns:p14="http://schemas.microsoft.com/office/powerpoint/2010/main" val="275341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Stellvertretung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A5A49BCA-AE8D-4229-B57E-AF309785FFE8}"/>
              </a:ext>
            </a:extLst>
          </p:cNvPr>
          <p:cNvSpPr/>
          <p:nvPr/>
        </p:nvSpPr>
        <p:spPr>
          <a:xfrm>
            <a:off x="777773" y="2407659"/>
            <a:ext cx="3861185" cy="461665"/>
          </a:xfrm>
          <a:prstGeom prst="rect">
            <a:avLst/>
          </a:prstGeom>
        </p:spPr>
        <p:txBody>
          <a:bodyPr wrap="none">
            <a:spAutoFit/>
          </a:bodyPr>
          <a:lstStyle/>
          <a:p>
            <a:pPr marL="0" lvl="1"/>
            <a:r>
              <a:rPr lang="de-DE" sz="2400" b="1" dirty="0">
                <a:solidFill>
                  <a:srgbClr val="002060"/>
                </a:solidFill>
                <a:latin typeface="Calibri" panose="020F0502020204030204" pitchFamily="34" charset="0"/>
                <a:cs typeface="Calibri" panose="020F0502020204030204" pitchFamily="34" charset="0"/>
              </a:rPr>
              <a:t>Arten der Vertretungsmacht</a:t>
            </a:r>
            <a:endParaRPr lang="de-DE" sz="2400" b="1"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9120F28D-8886-46D7-831D-6CC33906F0DC}"/>
              </a:ext>
            </a:extLst>
          </p:cNvPr>
          <p:cNvPicPr>
            <a:picLocks noChangeAspect="1"/>
          </p:cNvPicPr>
          <p:nvPr/>
        </p:nvPicPr>
        <p:blipFill>
          <a:blip r:embed="rId3"/>
          <a:stretch>
            <a:fillRect/>
          </a:stretch>
        </p:blipFill>
        <p:spPr>
          <a:xfrm>
            <a:off x="738045" y="2978923"/>
            <a:ext cx="10193395" cy="3621338"/>
          </a:xfrm>
          <a:prstGeom prst="rect">
            <a:avLst/>
          </a:prstGeom>
        </p:spPr>
      </p:pic>
    </p:spTree>
    <p:extLst>
      <p:ext uri="{BB962C8B-B14F-4D97-AF65-F5344CB8AC3E}">
        <p14:creationId xmlns:p14="http://schemas.microsoft.com/office/powerpoint/2010/main" val="250197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Stellvertretung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BD721C0D-14D0-4DBA-AC24-F63EF499E837}"/>
              </a:ext>
            </a:extLst>
          </p:cNvPr>
          <p:cNvPicPr>
            <a:picLocks noChangeAspect="1"/>
          </p:cNvPicPr>
          <p:nvPr/>
        </p:nvPicPr>
        <p:blipFill>
          <a:blip r:embed="rId3"/>
          <a:stretch>
            <a:fillRect/>
          </a:stretch>
        </p:blipFill>
        <p:spPr>
          <a:xfrm>
            <a:off x="1243829" y="2449920"/>
            <a:ext cx="8452621" cy="4176328"/>
          </a:xfrm>
          <a:prstGeom prst="rect">
            <a:avLst/>
          </a:prstGeom>
        </p:spPr>
      </p:pic>
      <p:sp>
        <p:nvSpPr>
          <p:cNvPr id="7" name="Rechteck 6">
            <a:extLst>
              <a:ext uri="{FF2B5EF4-FFF2-40B4-BE49-F238E27FC236}">
                <a16:creationId xmlns:a16="http://schemas.microsoft.com/office/drawing/2014/main" id="{29473658-2EEA-44A3-A0B2-69898E053758}"/>
              </a:ext>
            </a:extLst>
          </p:cNvPr>
          <p:cNvSpPr/>
          <p:nvPr/>
        </p:nvSpPr>
        <p:spPr>
          <a:xfrm>
            <a:off x="1272692" y="6557465"/>
            <a:ext cx="9144000" cy="215444"/>
          </a:xfrm>
          <a:prstGeom prst="rect">
            <a:avLst/>
          </a:prstGeom>
        </p:spPr>
        <p:txBody>
          <a:bodyPr wrap="square">
            <a:spAutoFit/>
          </a:bodyPr>
          <a:lstStyle/>
          <a:p>
            <a:r>
              <a:rPr lang="de-DE" sz="800" dirty="0"/>
              <a:t>https://studylibde.com/doc/2177669/s1-%E2%80%93-pr%C3%BCfungsschema--stellvertretung</a:t>
            </a:r>
            <a:endParaRPr lang="el-GR" sz="800" dirty="0"/>
          </a:p>
        </p:txBody>
      </p:sp>
    </p:spTree>
    <p:extLst>
      <p:ext uri="{BB962C8B-B14F-4D97-AF65-F5344CB8AC3E}">
        <p14:creationId xmlns:p14="http://schemas.microsoft.com/office/powerpoint/2010/main" val="185320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Der </a:t>
            </a:r>
            <a:r>
              <a:rPr lang="en-US" sz="4000" b="1" kern="1200" dirty="0" err="1">
                <a:solidFill>
                  <a:srgbClr val="FFFFFF"/>
                </a:solidFill>
                <a:latin typeface="+mj-lt"/>
                <a:ea typeface="+mj-ea"/>
                <a:cs typeface="+mj-cs"/>
              </a:rPr>
              <a:t>Gutachtenstil</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fontScale="77500" lnSpcReduction="20000"/>
          </a:bodyPr>
          <a:lstStyle/>
          <a:p>
            <a:pPr marL="57150">
              <a:lnSpc>
                <a:spcPct val="90000"/>
              </a:lnSpc>
              <a:spcAft>
                <a:spcPts val="600"/>
              </a:spcAft>
            </a:pPr>
            <a:r>
              <a:rPr lang="en-US" sz="3000" b="1" dirty="0" err="1">
                <a:solidFill>
                  <a:srgbClr val="002060"/>
                </a:solidFill>
              </a:rPr>
              <a:t>Vierstufiger</a:t>
            </a:r>
            <a:r>
              <a:rPr lang="en-US" sz="3000" b="1" dirty="0">
                <a:solidFill>
                  <a:srgbClr val="002060"/>
                </a:solidFill>
              </a:rPr>
              <a:t> Aufbau:</a:t>
            </a:r>
          </a:p>
          <a:p>
            <a:pPr marL="742950" lvl="1" indent="-228600">
              <a:lnSpc>
                <a:spcPct val="90000"/>
              </a:lnSpc>
              <a:spcAft>
                <a:spcPts val="600"/>
              </a:spcAft>
              <a:buFont typeface="Arial" panose="020B0604020202020204" pitchFamily="34" charset="0"/>
              <a:buChar char="•"/>
            </a:pPr>
            <a:r>
              <a:rPr lang="en-US" sz="3000" u="sng" dirty="0" err="1">
                <a:solidFill>
                  <a:srgbClr val="000000"/>
                </a:solidFill>
              </a:rPr>
              <a:t>Obersatz</a:t>
            </a:r>
            <a:r>
              <a:rPr lang="en-US" sz="3000" dirty="0">
                <a:solidFill>
                  <a:srgbClr val="000000"/>
                </a:solidFill>
              </a:rPr>
              <a:t>:</a:t>
            </a:r>
          </a:p>
          <a:p>
            <a:pPr marL="1428750" lvl="2" indent="-457200">
              <a:lnSpc>
                <a:spcPct val="90000"/>
              </a:lnSpc>
              <a:spcAft>
                <a:spcPts val="600"/>
              </a:spcAft>
              <a:buAutoNum type="arabicParenR"/>
            </a:pPr>
            <a:r>
              <a:rPr lang="en-US" sz="3000" dirty="0" err="1">
                <a:solidFill>
                  <a:srgbClr val="000000"/>
                </a:solidFill>
              </a:rPr>
              <a:t>Zur</a:t>
            </a:r>
            <a:r>
              <a:rPr lang="en-US" sz="3000" dirty="0">
                <a:solidFill>
                  <a:srgbClr val="000000"/>
                </a:solidFill>
              </a:rPr>
              <a:t> </a:t>
            </a:r>
            <a:r>
              <a:rPr lang="en-US" sz="3000" dirty="0" err="1">
                <a:solidFill>
                  <a:srgbClr val="000000"/>
                </a:solidFill>
              </a:rPr>
              <a:t>Einleitung</a:t>
            </a:r>
            <a:r>
              <a:rPr lang="en-US" sz="3000" dirty="0">
                <a:solidFill>
                  <a:srgbClr val="000000"/>
                </a:solidFill>
              </a:rPr>
              <a:t> der </a:t>
            </a:r>
            <a:r>
              <a:rPr lang="en-US" sz="3000" dirty="0" err="1">
                <a:solidFill>
                  <a:srgbClr val="000000"/>
                </a:solidFill>
              </a:rPr>
              <a:t>Lösung</a:t>
            </a:r>
            <a:r>
              <a:rPr lang="en-US" sz="3000" dirty="0">
                <a:solidFill>
                  <a:srgbClr val="000000"/>
                </a:solidFill>
              </a:rPr>
              <a:t>: </a:t>
            </a:r>
            <a:r>
              <a:rPr lang="en-US" sz="3000" dirty="0" err="1">
                <a:solidFill>
                  <a:srgbClr val="000000"/>
                </a:solidFill>
              </a:rPr>
              <a:t>Wer</a:t>
            </a:r>
            <a:r>
              <a:rPr lang="en-US" sz="3000" dirty="0">
                <a:solidFill>
                  <a:srgbClr val="000000"/>
                </a:solidFill>
              </a:rPr>
              <a:t> will was von </a:t>
            </a:r>
            <a:r>
              <a:rPr lang="en-US" sz="3000" dirty="0" err="1">
                <a:solidFill>
                  <a:srgbClr val="000000"/>
                </a:solidFill>
              </a:rPr>
              <a:t>wem</a:t>
            </a:r>
            <a:r>
              <a:rPr lang="en-US" sz="3000" dirty="0">
                <a:solidFill>
                  <a:srgbClr val="000000"/>
                </a:solidFill>
              </a:rPr>
              <a:t> </a:t>
            </a:r>
            <a:r>
              <a:rPr lang="en-US" sz="3000" dirty="0" err="1">
                <a:solidFill>
                  <a:srgbClr val="000000"/>
                </a:solidFill>
              </a:rPr>
              <a:t>woraus</a:t>
            </a:r>
            <a:r>
              <a:rPr lang="en-US" sz="3000" dirty="0">
                <a:solidFill>
                  <a:srgbClr val="000000"/>
                </a:solidFill>
              </a:rPr>
              <a:t>?</a:t>
            </a:r>
          </a:p>
          <a:p>
            <a:pPr marL="1428750" lvl="2" indent="-457200">
              <a:lnSpc>
                <a:spcPct val="90000"/>
              </a:lnSpc>
              <a:spcAft>
                <a:spcPts val="600"/>
              </a:spcAft>
              <a:buAutoNum type="arabicParenR"/>
            </a:pPr>
            <a:r>
              <a:rPr lang="en-US" sz="3000" dirty="0" err="1">
                <a:solidFill>
                  <a:srgbClr val="000000"/>
                </a:solidFill>
              </a:rPr>
              <a:t>Innerhalb</a:t>
            </a:r>
            <a:r>
              <a:rPr lang="en-US" sz="3000" dirty="0">
                <a:solidFill>
                  <a:srgbClr val="000000"/>
                </a:solidFill>
              </a:rPr>
              <a:t> des </a:t>
            </a:r>
            <a:r>
              <a:rPr lang="en-US" sz="3000" dirty="0" err="1">
                <a:solidFill>
                  <a:srgbClr val="000000"/>
                </a:solidFill>
              </a:rPr>
              <a:t>Gutachtens</a:t>
            </a:r>
            <a:r>
              <a:rPr lang="en-US" sz="3000" dirty="0">
                <a:solidFill>
                  <a:srgbClr val="000000"/>
                </a:solidFill>
              </a:rPr>
              <a:t>: “</a:t>
            </a:r>
            <a:r>
              <a:rPr lang="en-US" sz="3000" dirty="0" err="1">
                <a:solidFill>
                  <a:srgbClr val="000000"/>
                </a:solidFill>
              </a:rPr>
              <a:t>Dazu</a:t>
            </a:r>
            <a:r>
              <a:rPr lang="en-US" sz="3000" dirty="0">
                <a:solidFill>
                  <a:srgbClr val="000000"/>
                </a:solidFill>
              </a:rPr>
              <a:t> </a:t>
            </a:r>
            <a:r>
              <a:rPr lang="en-US" sz="3000" dirty="0" err="1">
                <a:solidFill>
                  <a:srgbClr val="000000"/>
                </a:solidFill>
              </a:rPr>
              <a:t>müsste</a:t>
            </a:r>
            <a:r>
              <a:rPr lang="en-US" sz="3000" dirty="0">
                <a:solidFill>
                  <a:srgbClr val="000000"/>
                </a:solidFill>
              </a:rPr>
              <a:t>/</a:t>
            </a:r>
            <a:r>
              <a:rPr lang="en-US" sz="3000" dirty="0" err="1">
                <a:solidFill>
                  <a:srgbClr val="000000"/>
                </a:solidFill>
              </a:rPr>
              <a:t>könnte</a:t>
            </a:r>
            <a:r>
              <a:rPr lang="en-US" sz="3000" dirty="0">
                <a:solidFill>
                  <a:srgbClr val="000000"/>
                </a:solidFill>
              </a:rPr>
              <a:t> etc. …”</a:t>
            </a:r>
          </a:p>
          <a:p>
            <a:pPr marL="742950" lvl="1" indent="-228600">
              <a:lnSpc>
                <a:spcPct val="90000"/>
              </a:lnSpc>
              <a:spcAft>
                <a:spcPts val="600"/>
              </a:spcAft>
              <a:buFont typeface="Arial" panose="020B0604020202020204" pitchFamily="34" charset="0"/>
              <a:buChar char="•"/>
            </a:pPr>
            <a:r>
              <a:rPr lang="en-US" sz="3000" u="sng" dirty="0">
                <a:solidFill>
                  <a:srgbClr val="000000"/>
                </a:solidFill>
              </a:rPr>
              <a:t>Definition</a:t>
            </a:r>
          </a:p>
          <a:p>
            <a:pPr marL="1428750" lvl="2" indent="-457200">
              <a:lnSpc>
                <a:spcPct val="90000"/>
              </a:lnSpc>
              <a:spcAft>
                <a:spcPts val="600"/>
              </a:spcAft>
              <a:buAutoNum type="arabicParenR"/>
            </a:pPr>
            <a:r>
              <a:rPr lang="en-US" sz="3000" dirty="0" err="1">
                <a:solidFill>
                  <a:srgbClr val="000000"/>
                </a:solidFill>
              </a:rPr>
              <a:t>Auswendig</a:t>
            </a:r>
            <a:r>
              <a:rPr lang="en-US" sz="3000" dirty="0">
                <a:solidFill>
                  <a:srgbClr val="000000"/>
                </a:solidFill>
              </a:rPr>
              <a:t> </a:t>
            </a:r>
            <a:r>
              <a:rPr lang="en-US" sz="3000" dirty="0" err="1">
                <a:solidFill>
                  <a:srgbClr val="000000"/>
                </a:solidFill>
              </a:rPr>
              <a:t>gelernte</a:t>
            </a:r>
            <a:r>
              <a:rPr lang="en-US" sz="3000" dirty="0">
                <a:solidFill>
                  <a:srgbClr val="000000"/>
                </a:solidFill>
              </a:rPr>
              <a:t> </a:t>
            </a:r>
            <a:r>
              <a:rPr lang="en-US" sz="3000" dirty="0" err="1">
                <a:solidFill>
                  <a:srgbClr val="000000"/>
                </a:solidFill>
              </a:rPr>
              <a:t>Defintionen</a:t>
            </a:r>
            <a:endParaRPr lang="en-US" sz="3000" dirty="0">
              <a:solidFill>
                <a:srgbClr val="000000"/>
              </a:solidFill>
            </a:endParaRPr>
          </a:p>
          <a:p>
            <a:pPr marL="1428750" lvl="2" indent="-457200">
              <a:lnSpc>
                <a:spcPct val="90000"/>
              </a:lnSpc>
              <a:spcAft>
                <a:spcPts val="600"/>
              </a:spcAft>
              <a:buAutoNum type="arabicParenR"/>
            </a:pPr>
            <a:r>
              <a:rPr lang="en-US" sz="3000" dirty="0">
                <a:solidFill>
                  <a:srgbClr val="000000"/>
                </a:solidFill>
              </a:rPr>
              <a:t>Mut </a:t>
            </a:r>
            <a:r>
              <a:rPr lang="en-US" sz="3000" dirty="0" err="1">
                <a:solidFill>
                  <a:srgbClr val="000000"/>
                </a:solidFill>
              </a:rPr>
              <a:t>zur</a:t>
            </a:r>
            <a:r>
              <a:rPr lang="en-US" sz="3000" dirty="0">
                <a:solidFill>
                  <a:srgbClr val="000000"/>
                </a:solidFill>
              </a:rPr>
              <a:t> </a:t>
            </a:r>
            <a:r>
              <a:rPr lang="en-US" sz="3000" dirty="0" err="1">
                <a:solidFill>
                  <a:srgbClr val="000000"/>
                </a:solidFill>
              </a:rPr>
              <a:t>Herleitung</a:t>
            </a:r>
            <a:endParaRPr lang="en-US" sz="3000" dirty="0">
              <a:solidFill>
                <a:srgbClr val="000000"/>
              </a:solidFill>
            </a:endParaRPr>
          </a:p>
          <a:p>
            <a:pPr marL="742950" lvl="1" indent="-228600">
              <a:lnSpc>
                <a:spcPct val="90000"/>
              </a:lnSpc>
              <a:spcAft>
                <a:spcPts val="600"/>
              </a:spcAft>
              <a:buFont typeface="Arial" panose="020B0604020202020204" pitchFamily="34" charset="0"/>
              <a:buChar char="•"/>
            </a:pPr>
            <a:r>
              <a:rPr lang="en-US" sz="3000" u="sng" dirty="0" err="1">
                <a:solidFill>
                  <a:srgbClr val="000000"/>
                </a:solidFill>
              </a:rPr>
              <a:t>Subsumtion</a:t>
            </a:r>
            <a:endParaRPr lang="en-US" sz="3000" u="sng" dirty="0">
              <a:solidFill>
                <a:srgbClr val="000000"/>
              </a:solidFill>
            </a:endParaRPr>
          </a:p>
          <a:p>
            <a:pPr marL="971550" lvl="2">
              <a:lnSpc>
                <a:spcPct val="90000"/>
              </a:lnSpc>
              <a:spcAft>
                <a:spcPts val="600"/>
              </a:spcAft>
            </a:pPr>
            <a:r>
              <a:rPr lang="en-US" sz="3000" dirty="0">
                <a:solidFill>
                  <a:srgbClr val="000000"/>
                </a:solidFill>
              </a:rPr>
              <a:t>       Der </a:t>
            </a:r>
            <a:r>
              <a:rPr lang="en-US" sz="3000" dirty="0" err="1">
                <a:solidFill>
                  <a:srgbClr val="000000"/>
                </a:solidFill>
              </a:rPr>
              <a:t>Sachverhalt</a:t>
            </a:r>
            <a:r>
              <a:rPr lang="en-US" sz="3000" dirty="0">
                <a:solidFill>
                  <a:srgbClr val="000000"/>
                </a:solidFill>
              </a:rPr>
              <a:t> </a:t>
            </a:r>
            <a:r>
              <a:rPr lang="en-US" sz="3000" dirty="0" err="1">
                <a:solidFill>
                  <a:srgbClr val="000000"/>
                </a:solidFill>
              </a:rPr>
              <a:t>spiegelt</a:t>
            </a:r>
            <a:r>
              <a:rPr lang="en-US" sz="3000" dirty="0">
                <a:solidFill>
                  <a:srgbClr val="000000"/>
                </a:solidFill>
              </a:rPr>
              <a:t> </a:t>
            </a:r>
            <a:r>
              <a:rPr lang="en-US" sz="3000" dirty="0" err="1">
                <a:solidFill>
                  <a:srgbClr val="000000"/>
                </a:solidFill>
              </a:rPr>
              <a:t>sich</a:t>
            </a:r>
            <a:r>
              <a:rPr lang="en-US" sz="3000" dirty="0">
                <a:solidFill>
                  <a:srgbClr val="000000"/>
                </a:solidFill>
              </a:rPr>
              <a:t> in der </a:t>
            </a:r>
            <a:r>
              <a:rPr lang="en-US" sz="3000" dirty="0" err="1">
                <a:solidFill>
                  <a:srgbClr val="000000"/>
                </a:solidFill>
              </a:rPr>
              <a:t>Lösung</a:t>
            </a:r>
            <a:r>
              <a:rPr lang="en-US" sz="3000" dirty="0">
                <a:solidFill>
                  <a:srgbClr val="000000"/>
                </a:solidFill>
              </a:rPr>
              <a:t> wider…</a:t>
            </a:r>
          </a:p>
          <a:p>
            <a:pPr marL="742950" lvl="1" indent="-228600">
              <a:lnSpc>
                <a:spcPct val="90000"/>
              </a:lnSpc>
              <a:spcAft>
                <a:spcPts val="600"/>
              </a:spcAft>
              <a:buFont typeface="Arial" panose="020B0604020202020204" pitchFamily="34" charset="0"/>
              <a:buChar char="•"/>
            </a:pPr>
            <a:r>
              <a:rPr lang="en-US" sz="3000" u="sng" dirty="0" err="1">
                <a:solidFill>
                  <a:srgbClr val="000000"/>
                </a:solidFill>
              </a:rPr>
              <a:t>Ergebnis</a:t>
            </a:r>
            <a:endParaRPr lang="en-US" sz="3000" u="sng" dirty="0">
              <a:solidFill>
                <a:srgbClr val="000000"/>
              </a:solidFill>
            </a:endParaRPr>
          </a:p>
          <a:p>
            <a:pPr marL="1485900" lvl="2" indent="-514350">
              <a:lnSpc>
                <a:spcPct val="90000"/>
              </a:lnSpc>
              <a:spcAft>
                <a:spcPts val="600"/>
              </a:spcAft>
              <a:buAutoNum type="arabicParenR"/>
            </a:pPr>
            <a:r>
              <a:rPr lang="en-US" sz="3000" dirty="0" err="1">
                <a:solidFill>
                  <a:srgbClr val="000000"/>
                </a:solidFill>
              </a:rPr>
              <a:t>Zwischenergebnisse</a:t>
            </a:r>
            <a:r>
              <a:rPr lang="en-US" sz="3000" dirty="0">
                <a:solidFill>
                  <a:srgbClr val="000000"/>
                </a:solidFill>
              </a:rPr>
              <a:t> </a:t>
            </a:r>
            <a:r>
              <a:rPr lang="en-US" sz="3000" dirty="0" err="1">
                <a:solidFill>
                  <a:srgbClr val="000000"/>
                </a:solidFill>
              </a:rPr>
              <a:t>bilden</a:t>
            </a:r>
            <a:endParaRPr lang="en-US" sz="3000" dirty="0">
              <a:solidFill>
                <a:srgbClr val="000000"/>
              </a:solidFill>
            </a:endParaRPr>
          </a:p>
          <a:p>
            <a:pPr marL="1485900" lvl="2" indent="-514350">
              <a:lnSpc>
                <a:spcPct val="90000"/>
              </a:lnSpc>
              <a:spcAft>
                <a:spcPts val="600"/>
              </a:spcAft>
              <a:buAutoNum type="arabicParenR"/>
            </a:pPr>
            <a:r>
              <a:rPr lang="en-US" sz="3000" dirty="0" err="1">
                <a:solidFill>
                  <a:srgbClr val="000000"/>
                </a:solidFill>
              </a:rPr>
              <a:t>Endergebnis</a:t>
            </a:r>
            <a:endParaRPr lang="en-US" sz="3000" dirty="0">
              <a:solidFill>
                <a:srgbClr val="000000"/>
              </a:solidFill>
            </a:endParaRPr>
          </a:p>
          <a:p>
            <a:pPr marL="0" lvl="1" indent="514350">
              <a:lnSpc>
                <a:spcPct val="90000"/>
              </a:lnSpc>
              <a:spcAft>
                <a:spcPts val="600"/>
              </a:spcAft>
              <a:buFont typeface="Arial" panose="020B0604020202020204" pitchFamily="34" charset="0"/>
              <a:buChar char="•"/>
            </a:pPr>
            <a:endParaRPr lang="en-US" sz="2000" dirty="0">
              <a:solidFill>
                <a:srgbClr val="000000"/>
              </a:solidFill>
            </a:endParaRPr>
          </a:p>
          <a:p>
            <a:pPr marL="514350" lvl="1">
              <a:lnSpc>
                <a:spcPct val="90000"/>
              </a:lnSpc>
              <a:spcAft>
                <a:spcPts val="600"/>
              </a:spcAft>
            </a:pPr>
            <a:endParaRPr lang="en-US" sz="2000" dirty="0">
              <a:solidFill>
                <a:srgbClr val="000000"/>
              </a:solidFill>
            </a:endParaRPr>
          </a:p>
          <a:p>
            <a:pPr marL="514350" lvl="1">
              <a:lnSpc>
                <a:spcPct val="90000"/>
              </a:lnSpc>
              <a:spcAft>
                <a:spcPts val="600"/>
              </a:spcAft>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514350" lvl="1">
              <a:lnSpc>
                <a:spcPct val="90000"/>
              </a:lnSpc>
              <a:spcAft>
                <a:spcPts val="600"/>
              </a:spcAft>
            </a:pPr>
            <a:endParaRPr lang="en-US" sz="2000" dirty="0">
              <a:solidFill>
                <a:srgbClr val="000000"/>
              </a:solidFill>
            </a:endParaRPr>
          </a:p>
        </p:txBody>
      </p:sp>
      <p:sp>
        <p:nvSpPr>
          <p:cNvPr id="7" name="Pfeil: nach rechts gekrümmt 6">
            <a:extLst>
              <a:ext uri="{FF2B5EF4-FFF2-40B4-BE49-F238E27FC236}">
                <a16:creationId xmlns:a16="http://schemas.microsoft.com/office/drawing/2014/main" id="{D034EF32-9CA9-4B6E-840F-D73394679025}"/>
              </a:ext>
            </a:extLst>
          </p:cNvPr>
          <p:cNvSpPr/>
          <p:nvPr/>
        </p:nvSpPr>
        <p:spPr>
          <a:xfrm>
            <a:off x="238699" y="3429000"/>
            <a:ext cx="1301146" cy="30884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Pfeil: nach links gekrümmt 8">
            <a:extLst>
              <a:ext uri="{FF2B5EF4-FFF2-40B4-BE49-F238E27FC236}">
                <a16:creationId xmlns:a16="http://schemas.microsoft.com/office/drawing/2014/main" id="{DAD3BFB2-6D43-4518-B841-1261C49FE4EC}"/>
              </a:ext>
            </a:extLst>
          </p:cNvPr>
          <p:cNvSpPr/>
          <p:nvPr/>
        </p:nvSpPr>
        <p:spPr>
          <a:xfrm>
            <a:off x="8827103" y="4322905"/>
            <a:ext cx="1301146" cy="10276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Geschweifte Klammer rechts 10">
            <a:extLst>
              <a:ext uri="{FF2B5EF4-FFF2-40B4-BE49-F238E27FC236}">
                <a16:creationId xmlns:a16="http://schemas.microsoft.com/office/drawing/2014/main" id="{BC2E5320-9E3A-4199-B283-DCA9A1ADB042}"/>
              </a:ext>
            </a:extLst>
          </p:cNvPr>
          <p:cNvSpPr/>
          <p:nvPr/>
        </p:nvSpPr>
        <p:spPr>
          <a:xfrm>
            <a:off x="9830766" y="2733178"/>
            <a:ext cx="975360" cy="37446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Textfeld 13">
            <a:extLst>
              <a:ext uri="{FF2B5EF4-FFF2-40B4-BE49-F238E27FC236}">
                <a16:creationId xmlns:a16="http://schemas.microsoft.com/office/drawing/2014/main" id="{5C9029DC-E683-4A4C-B32A-8327D213FC5F}"/>
              </a:ext>
            </a:extLst>
          </p:cNvPr>
          <p:cNvSpPr txBox="1"/>
          <p:nvPr/>
        </p:nvSpPr>
        <p:spPr>
          <a:xfrm>
            <a:off x="11009647" y="2435358"/>
            <a:ext cx="622927" cy="5422813"/>
          </a:xfrm>
          <a:prstGeom prst="rect">
            <a:avLst/>
          </a:prstGeom>
          <a:noFill/>
        </p:spPr>
        <p:txBody>
          <a:bodyPr vert="wordArtVert" wrap="square" rtlCol="0">
            <a:spAutoFit/>
          </a:bodyPr>
          <a:lstStyle/>
          <a:p>
            <a:r>
              <a:rPr lang="de-DE" sz="2400" dirty="0"/>
              <a:t>NORMBEZUG!</a:t>
            </a:r>
            <a:endParaRPr lang="el-GR" sz="2400" dirty="0"/>
          </a:p>
        </p:txBody>
      </p:sp>
    </p:spTree>
    <p:extLst>
      <p:ext uri="{BB962C8B-B14F-4D97-AF65-F5344CB8AC3E}">
        <p14:creationId xmlns:p14="http://schemas.microsoft.com/office/powerpoint/2010/main" val="373818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Stellvertretung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63ECF2D8-A20A-4039-BA71-A6EAA65E14D2}"/>
              </a:ext>
            </a:extLst>
          </p:cNvPr>
          <p:cNvPicPr>
            <a:picLocks noChangeAspect="1"/>
          </p:cNvPicPr>
          <p:nvPr/>
        </p:nvPicPr>
        <p:blipFill rotWithShape="1">
          <a:blip r:embed="rId3"/>
          <a:srcRect l="6253" t="4726" r="21097" b="25835"/>
          <a:stretch/>
        </p:blipFill>
        <p:spPr>
          <a:xfrm>
            <a:off x="1943100" y="2526971"/>
            <a:ext cx="8048625" cy="4327218"/>
          </a:xfrm>
          <a:prstGeom prst="rect">
            <a:avLst/>
          </a:prstGeom>
        </p:spPr>
      </p:pic>
    </p:spTree>
    <p:extLst>
      <p:ext uri="{BB962C8B-B14F-4D97-AF65-F5344CB8AC3E}">
        <p14:creationId xmlns:p14="http://schemas.microsoft.com/office/powerpoint/2010/main" val="401281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6F511B8-20F9-4228-8D79-434D272BE05D}"/>
              </a:ext>
            </a:extLst>
          </p:cNvPr>
          <p:cNvPicPr>
            <a:picLocks noChangeAspect="1"/>
          </p:cNvPicPr>
          <p:nvPr/>
        </p:nvPicPr>
        <p:blipFill>
          <a:blip r:embed="rId2"/>
          <a:stretch>
            <a:fillRect/>
          </a:stretch>
        </p:blipFill>
        <p:spPr>
          <a:xfrm>
            <a:off x="673607" y="0"/>
            <a:ext cx="10844785" cy="6858000"/>
          </a:xfrm>
          <a:prstGeom prst="rect">
            <a:avLst/>
          </a:prstGeom>
        </p:spPr>
      </p:pic>
    </p:spTree>
    <p:extLst>
      <p:ext uri="{BB962C8B-B14F-4D97-AF65-F5344CB8AC3E}">
        <p14:creationId xmlns:p14="http://schemas.microsoft.com/office/powerpoint/2010/main" val="4020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a:extLst>
              <a:ext uri="{FF2B5EF4-FFF2-40B4-BE49-F238E27FC236}">
                <a16:creationId xmlns:a16="http://schemas.microsoft.com/office/drawing/2014/main" id="{348E39A9-C61E-471C-AECB-8B5F45B186DD}"/>
              </a:ext>
            </a:extLst>
          </p:cNvPr>
          <p:cNvSpPr>
            <a:spLocks noGrp="1"/>
          </p:cNvSpPr>
          <p:nvPr>
            <p:ph type="title"/>
          </p:nvPr>
        </p:nvSpPr>
        <p:spPr>
          <a:xfrm>
            <a:off x="2878037" y="1382116"/>
            <a:ext cx="6105194" cy="2693495"/>
          </a:xfrm>
        </p:spPr>
        <p:txBody>
          <a:bodyPr vert="horz" lIns="91440" tIns="45720" rIns="91440" bIns="45720" rtlCol="0" anchor="b">
            <a:normAutofit/>
          </a:bodyPr>
          <a:lstStyle/>
          <a:p>
            <a:pPr algn="ctr"/>
            <a:r>
              <a:rPr lang="en-US" sz="4000" b="1" kern="1200" dirty="0">
                <a:solidFill>
                  <a:srgbClr val="FFFFFF"/>
                </a:solidFill>
                <a:latin typeface="+mj-lt"/>
                <a:ea typeface="+mj-ea"/>
                <a:cs typeface="+mj-cs"/>
              </a:rPr>
              <a:t/>
            </a:r>
            <a:br>
              <a:rPr lang="en-US" sz="4000" b="1" kern="1200" dirty="0">
                <a:solidFill>
                  <a:srgbClr val="FFFFFF"/>
                </a:solidFill>
                <a:latin typeface="+mj-lt"/>
                <a:ea typeface="+mj-ea"/>
                <a:cs typeface="+mj-cs"/>
              </a:rPr>
            </a:br>
            <a:r>
              <a:rPr lang="en-US" sz="6000" kern="1200" dirty="0">
                <a:solidFill>
                  <a:srgbClr val="FFFFFF"/>
                </a:solidFill>
                <a:latin typeface="+mj-lt"/>
                <a:ea typeface="+mj-ea"/>
                <a:cs typeface="+mj-cs"/>
              </a:rPr>
              <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pic>
        <p:nvPicPr>
          <p:cNvPr id="2" name="Grafik 1">
            <a:extLst>
              <a:ext uri="{FF2B5EF4-FFF2-40B4-BE49-F238E27FC236}">
                <a16:creationId xmlns:a16="http://schemas.microsoft.com/office/drawing/2014/main" id="{9562EA74-45E4-49C7-91FE-119198BF41CC}"/>
              </a:ext>
            </a:extLst>
          </p:cNvPr>
          <p:cNvPicPr>
            <a:picLocks noChangeAspect="1"/>
          </p:cNvPicPr>
          <p:nvPr/>
        </p:nvPicPr>
        <p:blipFill>
          <a:blip r:embed="rId3"/>
          <a:stretch>
            <a:fillRect/>
          </a:stretch>
        </p:blipFill>
        <p:spPr>
          <a:xfrm>
            <a:off x="3598186" y="1828309"/>
            <a:ext cx="4804635" cy="3201382"/>
          </a:xfrm>
          <a:prstGeom prst="rect">
            <a:avLst/>
          </a:prstGeom>
        </p:spPr>
      </p:pic>
    </p:spTree>
    <p:extLst>
      <p:ext uri="{BB962C8B-B14F-4D97-AF65-F5344CB8AC3E}">
        <p14:creationId xmlns:p14="http://schemas.microsoft.com/office/powerpoint/2010/main" val="351120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Anspruchsreihenfolge</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id="{3F86B372-229A-438E-A5AC-0B3147259894}"/>
              </a:ext>
            </a:extLst>
          </p:cNvPr>
          <p:cNvSpPr txBox="1"/>
          <p:nvPr/>
        </p:nvSpPr>
        <p:spPr>
          <a:xfrm>
            <a:off x="917969" y="2753936"/>
            <a:ext cx="7799311" cy="3785652"/>
          </a:xfrm>
          <a:prstGeom prst="rect">
            <a:avLst/>
          </a:prstGeom>
          <a:noFill/>
        </p:spPr>
        <p:txBody>
          <a:bodyPr wrap="square" rtlCol="0">
            <a:spAutoFit/>
          </a:bodyPr>
          <a:lstStyle/>
          <a:p>
            <a:pPr marL="285750" indent="-285750">
              <a:buFont typeface="Arial" panose="020B0604020202020204" pitchFamily="34" charset="0"/>
              <a:buChar char="•"/>
            </a:pPr>
            <a:r>
              <a:rPr lang="de-DE" sz="4000" dirty="0"/>
              <a:t>Vertragliche Ansprüche</a:t>
            </a:r>
          </a:p>
          <a:p>
            <a:pPr marL="285750" indent="-285750">
              <a:buFont typeface="Arial" panose="020B0604020202020204" pitchFamily="34" charset="0"/>
              <a:buChar char="•"/>
            </a:pPr>
            <a:r>
              <a:rPr lang="de-DE" sz="4000" dirty="0"/>
              <a:t>Vertragsähnliche Ansprüche</a:t>
            </a:r>
          </a:p>
          <a:p>
            <a:pPr marL="285750" indent="-285750">
              <a:buFont typeface="Arial" panose="020B0604020202020204" pitchFamily="34" charset="0"/>
              <a:buChar char="•"/>
            </a:pPr>
            <a:r>
              <a:rPr lang="de-DE" sz="4000" dirty="0"/>
              <a:t>Dingliche Ansprüche</a:t>
            </a:r>
          </a:p>
          <a:p>
            <a:pPr marL="285750" indent="-285750">
              <a:buFont typeface="Arial" panose="020B0604020202020204" pitchFamily="34" charset="0"/>
              <a:buChar char="•"/>
            </a:pPr>
            <a:r>
              <a:rPr lang="de-DE" sz="4000" dirty="0"/>
              <a:t>Deliktische Ansprüche</a:t>
            </a:r>
          </a:p>
          <a:p>
            <a:pPr marL="285750" indent="-285750">
              <a:buFont typeface="Arial" panose="020B0604020202020204" pitchFamily="34" charset="0"/>
              <a:buChar char="•"/>
            </a:pPr>
            <a:r>
              <a:rPr lang="de-DE" sz="4000" dirty="0"/>
              <a:t>Bereicherungsrechtliche Ansprüche</a:t>
            </a:r>
          </a:p>
          <a:p>
            <a:pPr marL="285750" indent="-285750">
              <a:buFont typeface="Arial" panose="020B0604020202020204" pitchFamily="34" charset="0"/>
              <a:buChar char="•"/>
            </a:pPr>
            <a:r>
              <a:rPr lang="de-DE" sz="4000" dirty="0"/>
              <a:t>Sonstige Ansprüche</a:t>
            </a:r>
          </a:p>
        </p:txBody>
      </p:sp>
      <p:sp>
        <p:nvSpPr>
          <p:cNvPr id="5" name="Geschweifte Klammer rechts 4">
            <a:extLst>
              <a:ext uri="{FF2B5EF4-FFF2-40B4-BE49-F238E27FC236}">
                <a16:creationId xmlns:a16="http://schemas.microsoft.com/office/drawing/2014/main" id="{0D246FE3-85A7-4F24-B8AD-0FD56902B9AD}"/>
              </a:ext>
            </a:extLst>
          </p:cNvPr>
          <p:cNvSpPr/>
          <p:nvPr/>
        </p:nvSpPr>
        <p:spPr>
          <a:xfrm>
            <a:off x="8735883" y="2753936"/>
            <a:ext cx="899366" cy="36991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feld 5">
            <a:extLst>
              <a:ext uri="{FF2B5EF4-FFF2-40B4-BE49-F238E27FC236}">
                <a16:creationId xmlns:a16="http://schemas.microsoft.com/office/drawing/2014/main" id="{9ECBA206-1313-49C6-A636-D5F58B6DAAEE}"/>
              </a:ext>
            </a:extLst>
          </p:cNvPr>
          <p:cNvSpPr txBox="1"/>
          <p:nvPr/>
        </p:nvSpPr>
        <p:spPr>
          <a:xfrm>
            <a:off x="9653852" y="3431045"/>
            <a:ext cx="2611188" cy="3108543"/>
          </a:xfrm>
          <a:prstGeom prst="rect">
            <a:avLst/>
          </a:prstGeom>
          <a:noFill/>
        </p:spPr>
        <p:txBody>
          <a:bodyPr wrap="square" rtlCol="0">
            <a:spAutoFit/>
          </a:bodyPr>
          <a:lstStyle/>
          <a:p>
            <a:r>
              <a:rPr lang="de-DE" sz="2800" dirty="0"/>
              <a:t>1) KEINE starre Vorgabe!</a:t>
            </a:r>
          </a:p>
          <a:p>
            <a:endParaRPr lang="de-DE" sz="2800" dirty="0"/>
          </a:p>
          <a:p>
            <a:r>
              <a:rPr lang="de-DE" sz="2800" dirty="0"/>
              <a:t>2) Warum hat sich diese Reihenfolge „durchgesetzt“?</a:t>
            </a:r>
            <a:endParaRPr lang="el-GR" sz="2800" dirty="0"/>
          </a:p>
        </p:txBody>
      </p:sp>
    </p:spTree>
    <p:extLst>
      <p:ext uri="{BB962C8B-B14F-4D97-AF65-F5344CB8AC3E}">
        <p14:creationId xmlns:p14="http://schemas.microsoft.com/office/powerpoint/2010/main" val="246904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Vertragsschluss</a:t>
            </a: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id="{57CC1683-11BB-40D1-BA16-0D9C56AC9506}"/>
              </a:ext>
            </a:extLst>
          </p:cNvPr>
          <p:cNvSpPr txBox="1"/>
          <p:nvPr/>
        </p:nvSpPr>
        <p:spPr>
          <a:xfrm>
            <a:off x="855072" y="2634343"/>
            <a:ext cx="11155953" cy="4154984"/>
          </a:xfrm>
          <a:prstGeom prst="rect">
            <a:avLst/>
          </a:prstGeom>
          <a:noFill/>
        </p:spPr>
        <p:txBody>
          <a:bodyPr wrap="square" rtlCol="0">
            <a:spAutoFit/>
          </a:bodyPr>
          <a:lstStyle/>
          <a:p>
            <a:r>
              <a:rPr lang="de-DE" sz="2400" dirty="0"/>
              <a:t>Ein Vertrag besteht aus mindestens zwei übereinstimmenden, empfangsbedürftigen Willenserklärungen in Form von Angebot/Antrag und Annahme, §§ 145 ff. BGB</a:t>
            </a:r>
          </a:p>
          <a:p>
            <a:endParaRPr lang="de-DE" sz="2400" dirty="0"/>
          </a:p>
          <a:p>
            <a:r>
              <a:rPr lang="de-DE" sz="2400" dirty="0"/>
              <a:t>Probleme: </a:t>
            </a:r>
          </a:p>
          <a:p>
            <a:pPr marL="285750" indent="-285750">
              <a:buFont typeface="Arial" panose="020B0604020202020204" pitchFamily="34" charset="0"/>
              <a:buChar char="•"/>
            </a:pPr>
            <a:r>
              <a:rPr lang="de-DE" sz="2400" dirty="0"/>
              <a:t>Schweigen</a:t>
            </a:r>
          </a:p>
          <a:p>
            <a:pPr marL="285750" indent="-285750">
              <a:buFont typeface="Arial" panose="020B0604020202020204" pitchFamily="34" charset="0"/>
              <a:buChar char="•"/>
            </a:pPr>
            <a:r>
              <a:rPr lang="de-DE" sz="2400" dirty="0"/>
              <a:t>Invitatio ad offerendum</a:t>
            </a:r>
          </a:p>
          <a:p>
            <a:pPr marL="285750" indent="-285750">
              <a:buFont typeface="Arial" panose="020B0604020202020204" pitchFamily="34" charset="0"/>
              <a:buChar char="•"/>
            </a:pPr>
            <a:r>
              <a:rPr lang="de-DE" sz="2400" dirty="0"/>
              <a:t>Selbstbedienungsläden</a:t>
            </a:r>
          </a:p>
          <a:p>
            <a:pPr marL="285750" indent="-285750">
              <a:buFont typeface="Arial" panose="020B0604020202020204" pitchFamily="34" charset="0"/>
              <a:buChar char="•"/>
            </a:pPr>
            <a:r>
              <a:rPr lang="de-DE" sz="2400" dirty="0"/>
              <a:t>Tankstelle</a:t>
            </a:r>
          </a:p>
          <a:p>
            <a:pPr marL="285750" indent="-285750">
              <a:buFont typeface="Arial" panose="020B0604020202020204" pitchFamily="34" charset="0"/>
              <a:buChar char="•"/>
            </a:pPr>
            <a:r>
              <a:rPr lang="de-DE" sz="2400" dirty="0"/>
              <a:t>Abgrenzung zur reinen Gefälligkeit</a:t>
            </a:r>
          </a:p>
          <a:p>
            <a:endParaRPr lang="de-DE" sz="2400" dirty="0"/>
          </a:p>
          <a:p>
            <a:r>
              <a:rPr lang="de-DE" sz="2400" dirty="0"/>
              <a:t>Wirksam werden (empfangsbedürftiger) WE?</a:t>
            </a:r>
          </a:p>
        </p:txBody>
      </p:sp>
    </p:spTree>
    <p:extLst>
      <p:ext uri="{BB962C8B-B14F-4D97-AF65-F5344CB8AC3E}">
        <p14:creationId xmlns:p14="http://schemas.microsoft.com/office/powerpoint/2010/main" val="335369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Abgabe</a:t>
            </a:r>
            <a:r>
              <a:rPr lang="en-US" sz="4000" b="1" kern="1200" dirty="0">
                <a:solidFill>
                  <a:srgbClr val="FFFFFF"/>
                </a:solidFill>
                <a:latin typeface="+mj-lt"/>
                <a:ea typeface="+mj-ea"/>
                <a:cs typeface="+mj-cs"/>
              </a:rPr>
              <a:t> und </a:t>
            </a:r>
            <a:r>
              <a:rPr lang="en-US" sz="4000" b="1" kern="1200" dirty="0" err="1">
                <a:solidFill>
                  <a:srgbClr val="FFFFFF"/>
                </a:solidFill>
                <a:latin typeface="+mj-lt"/>
                <a:ea typeface="+mj-ea"/>
                <a:cs typeface="+mj-cs"/>
              </a:rPr>
              <a:t>Zugang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094020F9-F5C8-42CB-9920-30961173EF5F}"/>
              </a:ext>
            </a:extLst>
          </p:cNvPr>
          <p:cNvSpPr txBox="1"/>
          <p:nvPr/>
        </p:nvSpPr>
        <p:spPr>
          <a:xfrm>
            <a:off x="984069" y="2596581"/>
            <a:ext cx="10438008" cy="3970318"/>
          </a:xfrm>
          <a:prstGeom prst="rect">
            <a:avLst/>
          </a:prstGeom>
          <a:noFill/>
        </p:spPr>
        <p:txBody>
          <a:bodyPr wrap="square" rtlCol="0">
            <a:spAutoFit/>
          </a:bodyPr>
          <a:lstStyle/>
          <a:p>
            <a:r>
              <a:rPr lang="de-DE" b="1" dirty="0">
                <a:solidFill>
                  <a:srgbClr val="002060"/>
                </a:solidFill>
              </a:rPr>
              <a:t>Abgabe von Willenserklärungen</a:t>
            </a:r>
          </a:p>
          <a:p>
            <a:endParaRPr lang="de-DE" dirty="0"/>
          </a:p>
          <a:p>
            <a:r>
              <a:rPr lang="de-DE" dirty="0"/>
              <a:t>Nicht empfangsbedürftige WE 					empfangsbedürftige WE</a:t>
            </a:r>
          </a:p>
          <a:p>
            <a:endParaRPr lang="de-DE" dirty="0"/>
          </a:p>
          <a:p>
            <a:endParaRPr lang="de-DE" dirty="0"/>
          </a:p>
          <a:p>
            <a:pPr algn="ctr"/>
            <a:endParaRPr lang="de-DE" dirty="0"/>
          </a:p>
          <a:p>
            <a:pPr algn="ctr"/>
            <a:r>
              <a:rPr lang="de-DE" dirty="0"/>
              <a:t>Vom Handlungswillen getragene Äußerung </a:t>
            </a:r>
          </a:p>
          <a:p>
            <a:pPr algn="ctr"/>
            <a:r>
              <a:rPr lang="de-DE" dirty="0"/>
              <a:t>und</a:t>
            </a:r>
          </a:p>
          <a:p>
            <a:pPr algn="ctr"/>
            <a:r>
              <a:rPr lang="de-DE" dirty="0"/>
              <a:t>Erkennbarer Abschluss des Äußerungsvorgangs</a:t>
            </a:r>
          </a:p>
          <a:p>
            <a:endParaRPr lang="de-DE" dirty="0"/>
          </a:p>
          <a:p>
            <a:endParaRPr lang="de-DE" dirty="0"/>
          </a:p>
          <a:p>
            <a:r>
              <a:rPr lang="de-DE" dirty="0"/>
              <a:t>								willentliche Absendung</a:t>
            </a:r>
          </a:p>
          <a:p>
            <a:endParaRPr lang="de-DE" dirty="0"/>
          </a:p>
          <a:p>
            <a:pPr algn="ctr"/>
            <a:r>
              <a:rPr lang="de-DE" dirty="0"/>
              <a:t>Erklärung ist abgegeben    = willentlich in Verkehr gebracht</a:t>
            </a:r>
            <a:endParaRPr lang="el-GR" dirty="0"/>
          </a:p>
        </p:txBody>
      </p:sp>
      <p:sp>
        <p:nvSpPr>
          <p:cNvPr id="11" name="Pfeil: nach unten 10">
            <a:extLst>
              <a:ext uri="{FF2B5EF4-FFF2-40B4-BE49-F238E27FC236}">
                <a16:creationId xmlns:a16="http://schemas.microsoft.com/office/drawing/2014/main" id="{AC1B8B77-79C6-46BE-8026-999360D88E3F}"/>
              </a:ext>
            </a:extLst>
          </p:cNvPr>
          <p:cNvSpPr/>
          <p:nvPr/>
        </p:nvSpPr>
        <p:spPr>
          <a:xfrm>
            <a:off x="2090057" y="3493906"/>
            <a:ext cx="513806" cy="478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Pfeil: nach unten 11">
            <a:extLst>
              <a:ext uri="{FF2B5EF4-FFF2-40B4-BE49-F238E27FC236}">
                <a16:creationId xmlns:a16="http://schemas.microsoft.com/office/drawing/2014/main" id="{B6B26A03-D431-4172-8ACE-E896BFE10446}"/>
              </a:ext>
            </a:extLst>
          </p:cNvPr>
          <p:cNvSpPr/>
          <p:nvPr/>
        </p:nvSpPr>
        <p:spPr>
          <a:xfrm>
            <a:off x="9466217" y="3508837"/>
            <a:ext cx="574766" cy="478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hteck 12">
            <a:extLst>
              <a:ext uri="{FF2B5EF4-FFF2-40B4-BE49-F238E27FC236}">
                <a16:creationId xmlns:a16="http://schemas.microsoft.com/office/drawing/2014/main" id="{584BAA73-5BE5-4F78-B72E-040FE5E41972}"/>
              </a:ext>
            </a:extLst>
          </p:cNvPr>
          <p:cNvSpPr/>
          <p:nvPr/>
        </p:nvSpPr>
        <p:spPr>
          <a:xfrm>
            <a:off x="1285180" y="4059325"/>
            <a:ext cx="10028705" cy="1179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Pfeil: nach unten 14">
            <a:extLst>
              <a:ext uri="{FF2B5EF4-FFF2-40B4-BE49-F238E27FC236}">
                <a16:creationId xmlns:a16="http://schemas.microsoft.com/office/drawing/2014/main" id="{AC360CD0-5B25-447E-BE4E-84A736DCCC4D}"/>
              </a:ext>
            </a:extLst>
          </p:cNvPr>
          <p:cNvSpPr/>
          <p:nvPr/>
        </p:nvSpPr>
        <p:spPr>
          <a:xfrm>
            <a:off x="9544594" y="5912140"/>
            <a:ext cx="418012" cy="238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Pfeil: nach unten 15">
            <a:extLst>
              <a:ext uri="{FF2B5EF4-FFF2-40B4-BE49-F238E27FC236}">
                <a16:creationId xmlns:a16="http://schemas.microsoft.com/office/drawing/2014/main" id="{8CF4845F-6C38-4913-BADA-956D884D4BD1}"/>
              </a:ext>
            </a:extLst>
          </p:cNvPr>
          <p:cNvSpPr/>
          <p:nvPr/>
        </p:nvSpPr>
        <p:spPr>
          <a:xfrm>
            <a:off x="2111829" y="5295719"/>
            <a:ext cx="492034" cy="80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hteck 16">
            <a:extLst>
              <a:ext uri="{FF2B5EF4-FFF2-40B4-BE49-F238E27FC236}">
                <a16:creationId xmlns:a16="http://schemas.microsoft.com/office/drawing/2014/main" id="{BD1DE5A8-E733-40C0-AA2A-F8B2F391A0CE}"/>
              </a:ext>
            </a:extLst>
          </p:cNvPr>
          <p:cNvSpPr/>
          <p:nvPr/>
        </p:nvSpPr>
        <p:spPr>
          <a:xfrm>
            <a:off x="1285180" y="6158068"/>
            <a:ext cx="10028705" cy="466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3425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87F2C1E-922C-455A-A832-7984755C3A0E}"/>
              </a:ext>
            </a:extLst>
          </p:cNvPr>
          <p:cNvPicPr>
            <a:picLocks noChangeAspect="1"/>
          </p:cNvPicPr>
          <p:nvPr/>
        </p:nvPicPr>
        <p:blipFill>
          <a:blip r:embed="rId2"/>
          <a:stretch>
            <a:fillRect/>
          </a:stretch>
        </p:blipFill>
        <p:spPr>
          <a:xfrm>
            <a:off x="194031" y="180975"/>
            <a:ext cx="11816994" cy="6477000"/>
          </a:xfrm>
          <a:prstGeom prst="rect">
            <a:avLst/>
          </a:prstGeom>
        </p:spPr>
      </p:pic>
    </p:spTree>
    <p:extLst>
      <p:ext uri="{BB962C8B-B14F-4D97-AF65-F5344CB8AC3E}">
        <p14:creationId xmlns:p14="http://schemas.microsoft.com/office/powerpoint/2010/main" val="307151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074" y="852731"/>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Abgabe</a:t>
            </a:r>
            <a:r>
              <a:rPr lang="en-US" sz="4000" b="1" kern="1200" dirty="0">
                <a:solidFill>
                  <a:srgbClr val="FFFFFF"/>
                </a:solidFill>
                <a:latin typeface="+mj-lt"/>
                <a:ea typeface="+mj-ea"/>
                <a:cs typeface="+mj-cs"/>
              </a:rPr>
              <a:t> und </a:t>
            </a:r>
            <a:r>
              <a:rPr lang="en-US" sz="4000" b="1" kern="1200" dirty="0" err="1">
                <a:solidFill>
                  <a:srgbClr val="FFFFFF"/>
                </a:solidFill>
                <a:latin typeface="+mj-lt"/>
                <a:ea typeface="+mj-ea"/>
                <a:cs typeface="+mj-cs"/>
              </a:rPr>
              <a:t>Zugang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5F40F72E-A143-4B43-9549-559FBCBBC59B}"/>
              </a:ext>
            </a:extLst>
          </p:cNvPr>
          <p:cNvPicPr>
            <a:picLocks noChangeAspect="1"/>
          </p:cNvPicPr>
          <p:nvPr/>
        </p:nvPicPr>
        <p:blipFill rotWithShape="1">
          <a:blip r:embed="rId3"/>
          <a:srcRect l="5312" t="6831" r="8662" b="-757"/>
          <a:stretch/>
        </p:blipFill>
        <p:spPr>
          <a:xfrm>
            <a:off x="2253289" y="2438920"/>
            <a:ext cx="8119435" cy="4419079"/>
          </a:xfrm>
          <a:prstGeom prst="rect">
            <a:avLst/>
          </a:prstGeom>
        </p:spPr>
      </p:pic>
      <p:sp>
        <p:nvSpPr>
          <p:cNvPr id="5" name="Textfeld 4"/>
          <p:cNvSpPr txBox="1"/>
          <p:nvPr/>
        </p:nvSpPr>
        <p:spPr>
          <a:xfrm>
            <a:off x="1797538" y="4994031"/>
            <a:ext cx="2610339" cy="923330"/>
          </a:xfrm>
          <a:prstGeom prst="rect">
            <a:avLst/>
          </a:prstGeom>
          <a:noFill/>
        </p:spPr>
        <p:txBody>
          <a:bodyPr wrap="square" rtlCol="0">
            <a:spAutoFit/>
          </a:bodyPr>
          <a:lstStyle/>
          <a:p>
            <a:r>
              <a:rPr lang="de-DE" dirty="0" err="1" smtClean="0"/>
              <a:t>Botenschaft</a:t>
            </a:r>
            <a:r>
              <a:rPr lang="de-DE" dirty="0" smtClean="0"/>
              <a:t>/</a:t>
            </a:r>
          </a:p>
          <a:p>
            <a:r>
              <a:rPr lang="de-DE" dirty="0" smtClean="0"/>
              <a:t>Stellvertretung, § 164 III BGB</a:t>
            </a:r>
            <a:endParaRPr lang="de-DE" dirty="0"/>
          </a:p>
        </p:txBody>
      </p:sp>
      <p:sp>
        <p:nvSpPr>
          <p:cNvPr id="6" name="Explosion 2 5"/>
          <p:cNvSpPr/>
          <p:nvPr/>
        </p:nvSpPr>
        <p:spPr>
          <a:xfrm>
            <a:off x="355601" y="4316941"/>
            <a:ext cx="5013908" cy="242567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471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Auslegung</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00FF1302-3265-4091-B08C-295697B9705C}"/>
              </a:ext>
            </a:extLst>
          </p:cNvPr>
          <p:cNvSpPr txBox="1"/>
          <p:nvPr/>
        </p:nvSpPr>
        <p:spPr>
          <a:xfrm>
            <a:off x="744583" y="2891999"/>
            <a:ext cx="10839450" cy="3139321"/>
          </a:xfrm>
          <a:prstGeom prst="rect">
            <a:avLst/>
          </a:prstGeom>
          <a:noFill/>
        </p:spPr>
        <p:txBody>
          <a:bodyPr wrap="square" rtlCol="0">
            <a:spAutoFit/>
          </a:bodyPr>
          <a:lstStyle/>
          <a:p>
            <a:r>
              <a:rPr lang="de-DE" b="1" dirty="0">
                <a:solidFill>
                  <a:srgbClr val="002060"/>
                </a:solidFill>
              </a:rPr>
              <a:t>Auslegungsmethoden</a:t>
            </a:r>
            <a:endParaRPr lang="de-DE" dirty="0"/>
          </a:p>
          <a:p>
            <a:endParaRPr lang="de-DE" dirty="0"/>
          </a:p>
          <a:p>
            <a:pPr marL="285750" indent="-285750">
              <a:buFont typeface="Arial" panose="020B0604020202020204" pitchFamily="34" charset="0"/>
              <a:buChar char="•"/>
            </a:pPr>
            <a:r>
              <a:rPr lang="de-DE" b="1" dirty="0"/>
              <a:t>Grammatikalische Auslegung</a:t>
            </a:r>
            <a:r>
              <a:rPr lang="de-DE" dirty="0"/>
              <a:t>: Wortlaut und Wortsinn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t>Systematische Auslegung</a:t>
            </a:r>
            <a:r>
              <a:rPr lang="de-DE" dirty="0"/>
              <a:t>: Beziehung der Norm zu anderen Vorschriften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t>Historische Auslegung</a:t>
            </a:r>
            <a:r>
              <a:rPr lang="de-DE" dirty="0"/>
              <a:t>: Wille des Gesetzgebers bei Begründung der Norm</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t>Teleologische Auslegung</a:t>
            </a:r>
            <a:r>
              <a:rPr lang="de-DE" dirty="0"/>
              <a:t>: Sinn und Zweck der Norm</a:t>
            </a:r>
          </a:p>
          <a:p>
            <a:pPr marL="285750" indent="-285750">
              <a:buFont typeface="Arial" panose="020B0604020202020204" pitchFamily="34" charset="0"/>
              <a:buChar char="•"/>
            </a:pPr>
            <a:endParaRPr lang="de-DE" dirty="0"/>
          </a:p>
          <a:p>
            <a:r>
              <a:rPr lang="de-DE" dirty="0"/>
              <a:t>Ziel: Finden einer vertretbaren Lösung für die Rechtsanwendung/telelogische Reduktion/Bilden einer Analogie</a:t>
            </a:r>
          </a:p>
        </p:txBody>
      </p:sp>
    </p:spTree>
    <p:extLst>
      <p:ext uri="{BB962C8B-B14F-4D97-AF65-F5344CB8AC3E}">
        <p14:creationId xmlns:p14="http://schemas.microsoft.com/office/powerpoint/2010/main" val="135135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F05A98-D721-4124-AA98-337D661095C5}"/>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BGB- AT: </a:t>
            </a:r>
            <a:r>
              <a:rPr lang="en-US" sz="4000" b="1" kern="1200" dirty="0" err="1">
                <a:solidFill>
                  <a:srgbClr val="FFFFFF"/>
                </a:solidFill>
                <a:latin typeface="+mj-lt"/>
                <a:ea typeface="+mj-ea"/>
                <a:cs typeface="+mj-cs"/>
              </a:rPr>
              <a:t>Auslegung</a:t>
            </a:r>
            <a:r>
              <a:rPr lang="en-US" sz="4000" b="1" kern="1200" dirty="0">
                <a:solidFill>
                  <a:srgbClr val="FFFFFF"/>
                </a:solidFill>
                <a:latin typeface="+mj-lt"/>
                <a:ea typeface="+mj-ea"/>
                <a:cs typeface="+mj-cs"/>
              </a:rPr>
              <a:t> von </a:t>
            </a:r>
            <a:r>
              <a:rPr lang="en-US" sz="4000" b="1" kern="1200" dirty="0" err="1">
                <a:solidFill>
                  <a:srgbClr val="FFFFFF"/>
                </a:solidFill>
                <a:latin typeface="+mj-lt"/>
                <a:ea typeface="+mj-ea"/>
                <a:cs typeface="+mj-cs"/>
              </a:rPr>
              <a:t>Willenserklärungen</a:t>
            </a:r>
            <a:endParaRPr lang="en-US" sz="4000" b="1" kern="1200" dirty="0">
              <a:solidFill>
                <a:srgbClr val="FFFFFF"/>
              </a:solidFill>
              <a:latin typeface="+mj-lt"/>
              <a:ea typeface="+mj-ea"/>
              <a:cs typeface="+mj-cs"/>
            </a:endParaRPr>
          </a:p>
        </p:txBody>
      </p:sp>
      <p:sp>
        <p:nvSpPr>
          <p:cNvPr id="3" name="Textfeld 2">
            <a:extLst>
              <a:ext uri="{FF2B5EF4-FFF2-40B4-BE49-F238E27FC236}">
                <a16:creationId xmlns:a16="http://schemas.microsoft.com/office/drawing/2014/main" id="{0A4E1504-DA90-4D98-95F8-5A26DD3D7868}"/>
              </a:ext>
            </a:extLst>
          </p:cNvPr>
          <p:cNvSpPr txBox="1"/>
          <p:nvPr/>
        </p:nvSpPr>
        <p:spPr>
          <a:xfrm>
            <a:off x="917969" y="2596581"/>
            <a:ext cx="9833548" cy="4030642"/>
          </a:xfrm>
          <a:prstGeom prst="rect">
            <a:avLst/>
          </a:prstGeom>
        </p:spPr>
        <p:txBody>
          <a:bodyPr vert="horz" lIns="91440" tIns="45720" rIns="91440" bIns="45720" rtlCol="0">
            <a:normAutofit/>
          </a:bodyPr>
          <a:lstStyle/>
          <a:p>
            <a:pPr marL="0" marR="0" lvl="1" indent="5143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68367141-29F4-4109-ACF2-2915FC618345}"/>
              </a:ext>
            </a:extLst>
          </p:cNvPr>
          <p:cNvSpPr txBox="1"/>
          <p:nvPr/>
        </p:nvSpPr>
        <p:spPr>
          <a:xfrm>
            <a:off x="1406677" y="2337136"/>
            <a:ext cx="10963275" cy="4401205"/>
          </a:xfrm>
          <a:prstGeom prst="rect">
            <a:avLst/>
          </a:prstGeom>
          <a:noFill/>
        </p:spPr>
        <p:txBody>
          <a:bodyPr wrap="square" rtlCol="0">
            <a:spAutoFit/>
          </a:bodyPr>
          <a:lstStyle/>
          <a:p>
            <a:pPr marL="742950" lvl="1" indent="-285750">
              <a:buFont typeface="Arial" panose="020B0604020202020204" pitchFamily="34" charset="0"/>
              <a:buChar char="•"/>
            </a:pPr>
            <a:r>
              <a:rPr lang="de-DE" sz="2000" dirty="0"/>
              <a:t>Hat die WE nach dem Wortlaut und Zweck einen eindeutigen Inhalt, ist für eine Auslegung kein Raum (BGHZ 25,319)</a:t>
            </a:r>
          </a:p>
          <a:p>
            <a:pPr marL="742950" lvl="1" indent="-285750">
              <a:buFont typeface="Arial" panose="020B0604020202020204" pitchFamily="34" charset="0"/>
              <a:buChar char="•"/>
            </a:pPr>
            <a:endParaRPr lang="de-DE" sz="2000" dirty="0"/>
          </a:p>
          <a:p>
            <a:pPr marL="742950" lvl="1" indent="-285750">
              <a:buFont typeface="Arial" panose="020B0604020202020204" pitchFamily="34" charset="0"/>
              <a:buChar char="•"/>
            </a:pPr>
            <a:r>
              <a:rPr lang="de-DE" sz="2000" dirty="0"/>
              <a:t>Empfangsbedürftige Willenserklärungen sind (normativ) so auszulegen, wie sie der Erklärungsempfänger nach Treu und Glauben, § 242 BGB, und unter Berücksichtigung der Verkehrssitte verstehen musste (BGHZ, 36,33)</a:t>
            </a:r>
          </a:p>
          <a:p>
            <a:pPr marL="742950" lvl="1" indent="-285750">
              <a:buFont typeface="Arial" panose="020B0604020202020204" pitchFamily="34" charset="0"/>
              <a:buChar char="•"/>
            </a:pPr>
            <a:endParaRPr lang="de-DE" sz="2000" dirty="0"/>
          </a:p>
          <a:p>
            <a:pPr marL="1200150" lvl="2" indent="-285750">
              <a:buFont typeface="Arial" panose="020B0604020202020204" pitchFamily="34" charset="0"/>
              <a:buChar char="•"/>
            </a:pPr>
            <a:r>
              <a:rPr lang="de-DE" sz="2000" dirty="0"/>
              <a:t>Entscheidend ist als nicht der empirische/subjektive Wille des Erklärenden, sondern der durch normative/objektive Auslegung zu ermittelnde objektive Erklärungswert seines Verhaltens = mutmaßlicher Wille!</a:t>
            </a:r>
          </a:p>
          <a:p>
            <a:pPr marL="1200150" lvl="2" indent="-285750">
              <a:buFont typeface="Arial" panose="020B0604020202020204" pitchFamily="34" charset="0"/>
              <a:buChar char="•"/>
            </a:pPr>
            <a:r>
              <a:rPr lang="de-DE" sz="2000" dirty="0"/>
              <a:t>Verkehrssitte = „die im Verkehr der beteiligten Kreise herrschende tatsächliche Übung“</a:t>
            </a:r>
          </a:p>
          <a:p>
            <a:pPr marL="1200150" lvl="2" indent="-285750">
              <a:buFont typeface="Arial" panose="020B0604020202020204" pitchFamily="34" charset="0"/>
              <a:buChar char="•"/>
            </a:pPr>
            <a:endParaRPr lang="de-DE" sz="2000" dirty="0"/>
          </a:p>
          <a:p>
            <a:pPr marL="742950" lvl="1" indent="-285750">
              <a:buFont typeface="Arial" panose="020B0604020202020204" pitchFamily="34" charset="0"/>
              <a:buChar char="•"/>
            </a:pPr>
            <a:r>
              <a:rPr lang="de-DE" sz="2000" dirty="0"/>
              <a:t>Bitte immer den Wortlaut der Erklärung die Begleitumstände und die Interesselagen berücksichtigen!</a:t>
            </a:r>
          </a:p>
        </p:txBody>
      </p:sp>
      <p:sp>
        <p:nvSpPr>
          <p:cNvPr id="7" name="Textfeld 6">
            <a:extLst>
              <a:ext uri="{FF2B5EF4-FFF2-40B4-BE49-F238E27FC236}">
                <a16:creationId xmlns:a16="http://schemas.microsoft.com/office/drawing/2014/main" id="{1B60901E-7DE5-4242-8AC7-315B5F2BE9CF}"/>
              </a:ext>
            </a:extLst>
          </p:cNvPr>
          <p:cNvSpPr txBox="1"/>
          <p:nvPr/>
        </p:nvSpPr>
        <p:spPr>
          <a:xfrm>
            <a:off x="235131" y="3091543"/>
            <a:ext cx="1445623" cy="2862322"/>
          </a:xfrm>
          <a:prstGeom prst="rect">
            <a:avLst/>
          </a:prstGeom>
          <a:noFill/>
        </p:spPr>
        <p:txBody>
          <a:bodyPr wrap="square" rtlCol="0">
            <a:spAutoFit/>
          </a:bodyPr>
          <a:lstStyle/>
          <a:p>
            <a:pPr lvl="0"/>
            <a:endParaRPr lang="de-DE" sz="2000" dirty="0">
              <a:solidFill>
                <a:prstClr val="black"/>
              </a:solidFill>
            </a:endParaRPr>
          </a:p>
          <a:p>
            <a:pPr lvl="0"/>
            <a:r>
              <a:rPr lang="de-DE" sz="2000" dirty="0">
                <a:solidFill>
                  <a:prstClr val="black"/>
                </a:solidFill>
              </a:rPr>
              <a:t>Ermitteln gem. §§ 133, 157 (analog) BGB des objektiven Erklärungs-werts!</a:t>
            </a:r>
          </a:p>
        </p:txBody>
      </p:sp>
      <p:sp>
        <p:nvSpPr>
          <p:cNvPr id="11" name="Geschweifte Klammer links 10">
            <a:extLst>
              <a:ext uri="{FF2B5EF4-FFF2-40B4-BE49-F238E27FC236}">
                <a16:creationId xmlns:a16="http://schemas.microsoft.com/office/drawing/2014/main" id="{1336C836-AA10-476D-B50D-6DA627429EA3}"/>
              </a:ext>
            </a:extLst>
          </p:cNvPr>
          <p:cNvSpPr/>
          <p:nvPr/>
        </p:nvSpPr>
        <p:spPr>
          <a:xfrm>
            <a:off x="1332411" y="2438400"/>
            <a:ext cx="409303" cy="4188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24703274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Words>
  <Application>Microsoft Office PowerPoint</Application>
  <PresentationFormat>Breitbild</PresentationFormat>
  <Paragraphs>179</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Calibri Light</vt:lpstr>
      <vt:lpstr>Wingdings</vt:lpstr>
      <vt:lpstr>Office</vt:lpstr>
      <vt:lpstr>Vorlesung BGB AT 30.01.2020  Wiederholung des bisher Erlernten</vt:lpstr>
      <vt:lpstr>BGB- AT: Der Gutachtenstil</vt:lpstr>
      <vt:lpstr>BGB- AT: Anspruchsreihenfolge</vt:lpstr>
      <vt:lpstr>BGB- AT: Vertragsschluss</vt:lpstr>
      <vt:lpstr>BGB- AT: Abgabe und Zugang</vt:lpstr>
      <vt:lpstr>PowerPoint-Präsentation</vt:lpstr>
      <vt:lpstr>BGB- AT: Abgabe und Zugang</vt:lpstr>
      <vt:lpstr>BGB- AT: Auslegung</vt:lpstr>
      <vt:lpstr>BGB- AT: Auslegung von Willenserklärungen</vt:lpstr>
      <vt:lpstr>BGB- AT: §§ 106 ff. BGB</vt:lpstr>
      <vt:lpstr>BGB- AT: Anfechtung</vt:lpstr>
      <vt:lpstr>BGB- AT: Der Irrtum</vt:lpstr>
      <vt:lpstr>BGB- AT:</vt:lpstr>
      <vt:lpstr>BGB- AT:</vt:lpstr>
      <vt:lpstr>BGB- AT: Stellvertretung</vt:lpstr>
      <vt:lpstr>BGB- AT: Stellvertretung</vt:lpstr>
      <vt:lpstr>BGB- AT: Stellvertretung</vt:lpstr>
      <vt:lpstr>BGB- AT: Stellvertretung</vt:lpstr>
      <vt:lpstr>BGB- AT: Stellvertretung</vt:lpstr>
      <vt:lpstr>BGB- AT: Stellvertretung</vt:lpstr>
      <vt:lpstr>PowerPoint-Präsentation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BGB AT 30.01.2020  Wiederholung des bisher Erlernten</dc:title>
  <dc:creator>chairei chairei</dc:creator>
  <cp:lastModifiedBy>Url, Jeannine</cp:lastModifiedBy>
  <cp:revision>3</cp:revision>
  <dcterms:created xsi:type="dcterms:W3CDTF">2020-01-26T12:42:01Z</dcterms:created>
  <dcterms:modified xsi:type="dcterms:W3CDTF">2020-01-30T13:31:11Z</dcterms:modified>
</cp:coreProperties>
</file>